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22CA-37B4-4598-8EF1-9D3CA06C36C7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3AD0-D21C-422D-90E8-8F137BC81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739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22CA-37B4-4598-8EF1-9D3CA06C36C7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3AD0-D21C-422D-90E8-8F137BC81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557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22CA-37B4-4598-8EF1-9D3CA06C36C7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3AD0-D21C-422D-90E8-8F137BC81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77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22CA-37B4-4598-8EF1-9D3CA06C36C7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3AD0-D21C-422D-90E8-8F137BC81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636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22CA-37B4-4598-8EF1-9D3CA06C36C7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3AD0-D21C-422D-90E8-8F137BC81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650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22CA-37B4-4598-8EF1-9D3CA06C36C7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3AD0-D21C-422D-90E8-8F137BC81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583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22CA-37B4-4598-8EF1-9D3CA06C36C7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3AD0-D21C-422D-90E8-8F137BC81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628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22CA-37B4-4598-8EF1-9D3CA06C36C7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3AD0-D21C-422D-90E8-8F137BC81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370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22CA-37B4-4598-8EF1-9D3CA06C36C7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3AD0-D21C-422D-90E8-8F137BC81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03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22CA-37B4-4598-8EF1-9D3CA06C36C7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3AD0-D21C-422D-90E8-8F137BC81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834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22CA-37B4-4598-8EF1-9D3CA06C36C7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3AD0-D21C-422D-90E8-8F137BC81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849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122CA-37B4-4598-8EF1-9D3CA06C36C7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63AD0-D21C-422D-90E8-8F137BC81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30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5221088" cy="1470025"/>
          </a:xfrm>
        </p:spPr>
        <p:txBody>
          <a:bodyPr/>
          <a:lstStyle/>
          <a:p>
            <a:r>
              <a:rPr lang="ru-RU" b="1" i="1" dirty="0" smtClean="0"/>
              <a:t>Двадцать пятое октября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132856"/>
            <a:ext cx="6120680" cy="3600400"/>
          </a:xfrm>
        </p:spPr>
        <p:txBody>
          <a:bodyPr>
            <a:noAutofit/>
          </a:bodyPr>
          <a:lstStyle/>
          <a:p>
            <a:endParaRPr lang="ru-RU" sz="44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9605" y="1772816"/>
            <a:ext cx="5184576" cy="38884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И. А. Гончаров. «</a:t>
            </a:r>
            <a:r>
              <a:rPr lang="ru-RU" sz="3600" b="1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Мильон</a:t>
            </a:r>
            <a:r>
              <a:rPr lang="ru-RU" sz="36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 терзаний». Обучение работе с критической статьей</a:t>
            </a:r>
            <a:endParaRPr lang="ru-RU" sz="36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pic>
        <p:nvPicPr>
          <p:cNvPr id="5122" name="Picture 2" descr="C:\Users\Мухаевы\Desktop\978535200214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81620">
            <a:off x="6101190" y="2565655"/>
            <a:ext cx="2202388" cy="382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26569" y="6031180"/>
            <a:ext cx="5400600" cy="7101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Выполнила: </a:t>
            </a:r>
            <a:r>
              <a:rPr lang="ru-RU" dirty="0" err="1"/>
              <a:t>Мухаева</a:t>
            </a:r>
            <a:r>
              <a:rPr lang="ru-RU" dirty="0"/>
              <a:t> И.Р., учитель русского языка и литературы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8668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16632"/>
            <a:ext cx="7776864" cy="864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А. С. Пушкин. Письмо декабристу А. А. Бестужеву (из Михайловского в Петербург, 1825 г.)</a:t>
            </a:r>
            <a:endParaRPr lang="ru-RU" sz="20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1412776"/>
            <a:ext cx="6768752" cy="46085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 знаешь ли, что такое Чацкий? Пылкий, благородный и добрый малый, проведший несколько времени с очень умным человеком (именно с Грибоедовым) и напитавшийся его мыслями, остротами и сатирическими замечаниями. Все, что говорит он, очень умно. Но кому говорит он все это? Фамусову? Скалозубу? На бале московским бабушкам? Молчалину? Это непростительно. Первый признак умного человека – с первого взгляду знать, с кем имеешь дело и не метать бисера перед Репетиловым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&lt;…&gt;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Покажи это Грибоедову. Может быть, я в ином ошибся. Слушая его комедию, я не критиковал, а наслаждался. Эти замечания пришли мне в голову после, когда уже не мог я справиться. По крайней мере, говорю прямо, без обиняков, как истинному таланту».</a:t>
            </a:r>
          </a:p>
        </p:txBody>
      </p:sp>
      <p:pic>
        <p:nvPicPr>
          <p:cNvPr id="1026" name="Picture 2" descr="C:\Users\Мухаевы\Desktop\85852409_3030934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75541"/>
            <a:ext cx="1954674" cy="2388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Мухаевы\Desktop\il6-565-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93096"/>
            <a:ext cx="2080898" cy="2255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7060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16632"/>
            <a:ext cx="4536504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</a:rPr>
              <a:t>И. А. Гончаров «</a:t>
            </a:r>
            <a:r>
              <a:rPr lang="ru-RU" sz="2800" b="1" i="1" dirty="0" err="1" smtClean="0">
                <a:solidFill>
                  <a:schemeClr val="tx1"/>
                </a:solidFill>
              </a:rPr>
              <a:t>Мильон</a:t>
            </a:r>
            <a:r>
              <a:rPr lang="ru-RU" sz="2800" b="1" i="1" dirty="0" smtClean="0">
                <a:solidFill>
                  <a:schemeClr val="tx1"/>
                </a:solidFill>
              </a:rPr>
              <a:t> терзаний», 1872 г.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Мухаевы\Desktop\440ee63fa8d0db0e0a12ac97e1989e5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0266" y="116632"/>
            <a:ext cx="3096344" cy="3717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3528" y="1412776"/>
            <a:ext cx="5112568" cy="41044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«Чацкий сломлен количеством старой силы, нанеся ей в свою очередь смертельный удар качеством силы свежей. Он вечный обличитель лжи, запрятавшийся в пословицу: «Один в поле не воин». Нет, воин, если он Чацкий, и притом победитель, но передовой воин, застрельщик и всегда – жертва».</a:t>
            </a:r>
          </a:p>
        </p:txBody>
      </p:sp>
      <p:pic>
        <p:nvPicPr>
          <p:cNvPr id="2051" name="Picture 3" descr="C:\Users\Мухаевы\Desktop\Milon_terzanij_192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7929" y="3933056"/>
            <a:ext cx="1941017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3521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476672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21250" y="404664"/>
            <a:ext cx="6840760" cy="9361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/>
              <a:t>Литературная критика</a:t>
            </a:r>
            <a:endParaRPr lang="ru-RU" sz="44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3721" y="1556792"/>
            <a:ext cx="3960440" cy="26642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(специалист), сферой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которого является 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критика,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есть анализ, оценка и суждение о явлениях какой-либо из областей человеческой деятельности, обычно в сфере культуры.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44008" y="1700808"/>
            <a:ext cx="4032448" cy="4680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Литературный критик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Занимается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истолкованием и оценкой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произведений литературы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 точки зрения современности (в том числе насущных проблем общественной и духовной жизни) и личных взглядов критика; выявляет и утверждает творческие принципы литературных направлений; оказывает активное влияние на 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литературный процесса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непосредственно на формирование общественного сознания; опирается на 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теорию 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историю литературы, философию, эстетику.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4293096"/>
            <a:ext cx="3960440" cy="22322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Критики – 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 читатели, но самые «квалифицированные». Они делятся с другими читателями своим пониманием прочитанного произведения. Читать критику полезно для выработки своей точки зрения, ведь с критиком можно согласиться, а можно и поспорить.</a:t>
            </a:r>
          </a:p>
        </p:txBody>
      </p:sp>
    </p:spTree>
    <p:extLst>
      <p:ext uri="{BB962C8B-B14F-4D97-AF65-F5344CB8AC3E}">
        <p14:creationId xmlns:p14="http://schemas.microsoft.com/office/powerpoint/2010/main" val="3622911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692696"/>
            <a:ext cx="69776" cy="1470025"/>
          </a:xfrm>
        </p:spPr>
        <p:txBody>
          <a:bodyPr>
            <a:normAutofit/>
          </a:bodyPr>
          <a:lstStyle/>
          <a:p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3501008"/>
            <a:ext cx="320080" cy="1752600"/>
          </a:xfrm>
        </p:spPr>
        <p:txBody>
          <a:bodyPr>
            <a:normAutofit/>
          </a:bodyPr>
          <a:lstStyle/>
          <a:p>
            <a:endParaRPr lang="ru-RU" sz="11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126545" y="332656"/>
            <a:ext cx="4680520" cy="5760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Литературная критика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2123728" y="908720"/>
            <a:ext cx="648072" cy="11521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6513264" y="908720"/>
            <a:ext cx="576064" cy="11521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935596" y="2065389"/>
            <a:ext cx="3024336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/>
              <a:t>Суждение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469148" y="2060848"/>
            <a:ext cx="3240360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</a:rPr>
              <a:t>Оценка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951820" y="3501008"/>
            <a:ext cx="3096344" cy="10081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Современная актуальность 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2267744" y="2713461"/>
            <a:ext cx="1368152" cy="78754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5469148" y="2713461"/>
            <a:ext cx="831044" cy="78754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683568" y="5157192"/>
            <a:ext cx="2952328" cy="12241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и история литературы</a:t>
            </a:r>
            <a:endParaRPr 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469148" y="5013176"/>
            <a:ext cx="3240360" cy="15841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Общественно-политические, эстетические, этические нормы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 flipH="1">
            <a:off x="1835696" y="4509120"/>
            <a:ext cx="144016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5469148" y="4509120"/>
            <a:ext cx="2127188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7976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62" y="404664"/>
            <a:ext cx="69776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3886200"/>
            <a:ext cx="72008" cy="175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15616" y="116632"/>
            <a:ext cx="7776864" cy="7920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 АЛЕКСАНДРОВИЧ ГОНЧАРОВ</a:t>
            </a:r>
          </a:p>
          <a:p>
            <a:pPr algn="ctr"/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1812 – 1891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59832" y="1052736"/>
            <a:ext cx="5976664" cy="56886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0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Иван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Александрович Гончаров родился в Симбирске в богатой купеческой семье, окончил пансион, затем Коммерческое училище. В 1831 году поступил на словесное отделение Московского университета, потом служил чиновником в Симбирске, а с 1835 года – в Петербурге, где стал активным участником эстетического кружка. Через его участников в 1846 году познакомился с В. Г. Белинским и другими разночинцами-демократами, вошел в круг редакции «Современника».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0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Своеобразную трилогию в творчестве Гончарова составили романы: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«Обыкновенная история»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(1847),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«Обломов»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(1849–1859),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«Обрыв»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(1869). В этих романах автор изобразил «лишних людей» – дворян и «новых людей», идущих им на смену. Особняком стоит книга путевых очерков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«Фрегат Паллада»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(1856–1857), написанных в результате совершенного им кругосветного путешествия.</a:t>
            </a:r>
          </a:p>
          <a:p>
            <a:pPr indent="4500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Перу Гончарова принадлежит и ряд критических статей, среди которых статья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«Миллион терзаний»,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посвященная пьесе А. С. Грибоедова «Горе от ума».</a:t>
            </a:r>
          </a:p>
          <a:p>
            <a:pPr algn="just"/>
            <a:endParaRPr lang="ru-RU" dirty="0"/>
          </a:p>
        </p:txBody>
      </p:sp>
      <p:pic>
        <p:nvPicPr>
          <p:cNvPr id="4098" name="Picture 2" descr="C:\Users\Мухаевы\Desktop\y_13069b6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26" y="1772816"/>
            <a:ext cx="2935243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7623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780928"/>
            <a:ext cx="25152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88640"/>
            <a:ext cx="7776864" cy="936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 А. Гончаров о Чацком</a:t>
            </a:r>
          </a:p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(критический этюд «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Мильон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терзаний»)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1484784"/>
            <a:ext cx="5544616" cy="3708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«Чацкий сломлен количеством старой силы, нанеся ей в свою очередь смертельный удар качеством силы свежей. Он вечный обличитель лжи, запрятавшийся в пословицу: «Один в поле не воин». Нет, воин, если он Чацкий, и притом победитель, но передовой воин, застрельщик и всегда – жертва».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5373216"/>
            <a:ext cx="5544616" cy="14041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Прав ли И. А. Гончаров?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/>
              <a:t>Осознали ли люди </a:t>
            </a:r>
            <a:r>
              <a:rPr lang="ru-RU" dirty="0" err="1"/>
              <a:t>фамусовского</a:t>
            </a:r>
            <a:r>
              <a:rPr lang="ru-RU" dirty="0"/>
              <a:t> круга силу Чацкого и удар, нанесённый им «веку минувшему</a:t>
            </a:r>
            <a:r>
              <a:rPr lang="ru-RU" dirty="0" smtClean="0"/>
              <a:t>»?</a:t>
            </a:r>
          </a:p>
          <a:p>
            <a:pPr algn="just"/>
            <a:endParaRPr lang="ru-RU" dirty="0"/>
          </a:p>
        </p:txBody>
      </p:sp>
      <p:pic>
        <p:nvPicPr>
          <p:cNvPr id="6147" name="Picture 3" descr="C:\Users\Мухаевы\Desktop\0017-015-CHatskij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6" y="1844824"/>
            <a:ext cx="3118472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8197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88640"/>
            <a:ext cx="7776864" cy="8640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 А. Гончаров о Софье </a:t>
            </a:r>
          </a:p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(критический этюд «</a:t>
            </a:r>
            <a:r>
              <a:rPr lang="ru-RU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Мильон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терзаний»)</a:t>
            </a:r>
            <a:endParaRPr 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340768"/>
            <a:ext cx="8208912" cy="15121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Вообще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Софье Павловне трудно отнестись не симпатично: в ней есть сильные задатки недюжинной натуры, живого ума, страстности и женской мягкости. Она загублена в духоте, куда не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проникал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 один луч света, ни одна струя свежего воздуха».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27984" y="2998192"/>
            <a:ext cx="4464496" cy="37444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Современный литературовед В. Соловьев высказывается так: «Софья своими молодыми и зоркими глазами видит лучше и дальше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Фамусова – карьера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Молчалина кажется ей перспективнее банальной карьеры Скалозуба».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отличается это мнение от оценки, которую дал Софье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Гончаров? Какую точку зрения вы считаете верной?</a:t>
            </a:r>
          </a:p>
        </p:txBody>
      </p:sp>
      <p:pic>
        <p:nvPicPr>
          <p:cNvPr id="7171" name="Picture 3" descr="C:\Users\Мухаевы\Desktop\68669497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10" y="3374309"/>
            <a:ext cx="4165550" cy="312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9431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Мухаевы\Desktop\iagoncharov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70319"/>
            <a:ext cx="3816424" cy="4553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139952" y="332656"/>
            <a:ext cx="4824536" cy="639087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«Горе от ума» Гончаров видит галерею ярких типов и острую, жгучую сатиру и нравы старой барской Москвы. В пьесе нет ни одного бледного штриха; общее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детали – все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взято из жизни, начиная от Фамусова до лакея Петрушки. Без этого сочетания общего, главного, и деталей картина была бы не полна. Конечно, с течением времени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фамусовы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молчалины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загорецкие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видоизменились, но пока будут существовать угодничество, карьеризм, сплетни, безделье, до тех пор будут «мелькать… черты Фамусова, Молчалина и других…»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332656"/>
            <a:ext cx="2952328" cy="15841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И. А. Гончаров</a:t>
            </a:r>
          </a:p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«</a:t>
            </a:r>
            <a:r>
              <a:rPr lang="ru-RU" sz="2400" b="1" i="1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Мильон</a:t>
            </a:r>
            <a:r>
              <a:rPr lang="ru-RU" sz="2400" b="1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 терзаний»</a:t>
            </a:r>
            <a:endParaRPr lang="ru-RU" sz="2400" b="1" i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021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823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Двадцать пятое октября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Двадцать пятое октября</dc:title>
  <dc:creator>Мухаевы</dc:creator>
  <cp:lastModifiedBy>Мухаевы</cp:lastModifiedBy>
  <cp:revision>7</cp:revision>
  <dcterms:created xsi:type="dcterms:W3CDTF">2014-10-24T15:26:29Z</dcterms:created>
  <dcterms:modified xsi:type="dcterms:W3CDTF">2014-12-01T14:09:34Z</dcterms:modified>
</cp:coreProperties>
</file>