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60" r:id="rId4"/>
    <p:sldId id="258" r:id="rId5"/>
    <p:sldId id="261" r:id="rId6"/>
    <p:sldId id="262" r:id="rId7"/>
    <p:sldId id="259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5BC73-7F7C-4DFB-94D1-BB1B8D100C04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4D21A-302C-4BC7-8CF1-F76923FDD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779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4D21A-302C-4BC7-8CF1-F76923FDDAE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340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Марина\Desktop\img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84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404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845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Марина\Desktop\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34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5194920" cy="4349080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rgbClr val="333333"/>
                </a:solidFill>
                <a:latin typeface="arial"/>
              </a:rPr>
              <a:t>ЯКОВЛЕВА Арина Родионовна (1758-1828) 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333333"/>
                </a:solidFill>
                <a:latin typeface="arial"/>
              </a:rPr>
              <a:t>Няня Пушкина, Арина Родионовна Яковлева, родилась 10 (21) апреля 1758 года в деревне </a:t>
            </a:r>
            <a:r>
              <a:rPr lang="ru-RU" dirty="0" err="1">
                <a:solidFill>
                  <a:srgbClr val="333333"/>
                </a:solidFill>
                <a:latin typeface="arial"/>
              </a:rPr>
              <a:t>Суйда</a:t>
            </a:r>
            <a:r>
              <a:rPr lang="ru-RU" dirty="0">
                <a:solidFill>
                  <a:srgbClr val="333333"/>
                </a:solidFill>
                <a:latin typeface="arial"/>
              </a:rPr>
              <a:t> (ныне - село Воскресенское), а точнее - в полуверсте от </a:t>
            </a:r>
            <a:r>
              <a:rPr lang="ru-RU" dirty="0" err="1">
                <a:solidFill>
                  <a:srgbClr val="333333"/>
                </a:solidFill>
                <a:latin typeface="arial"/>
              </a:rPr>
              <a:t>Суйды</a:t>
            </a:r>
            <a:r>
              <a:rPr lang="ru-RU" dirty="0">
                <a:solidFill>
                  <a:srgbClr val="333333"/>
                </a:solidFill>
                <a:latin typeface="arial"/>
              </a:rPr>
              <a:t>, в деревне </a:t>
            </a:r>
            <a:r>
              <a:rPr lang="ru-RU" dirty="0" err="1">
                <a:solidFill>
                  <a:srgbClr val="333333"/>
                </a:solidFill>
                <a:latin typeface="arial"/>
              </a:rPr>
              <a:t>Лампово</a:t>
            </a:r>
            <a:r>
              <a:rPr lang="ru-RU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/>
              </a:rPr>
              <a:t>Копорского</a:t>
            </a:r>
            <a:r>
              <a:rPr lang="ru-RU" dirty="0">
                <a:solidFill>
                  <a:srgbClr val="333333"/>
                </a:solidFill>
                <a:latin typeface="arial"/>
              </a:rPr>
              <a:t> уезда Петербургской губернии. Мать ее, Лукерья Кириллова, и отец, Родион Яковлев, были крепостными, имели семерых детей. Арина было ее домашнее имя, а подлинное - Ирина или </a:t>
            </a:r>
            <a:r>
              <a:rPr lang="ru-RU" dirty="0" err="1">
                <a:solidFill>
                  <a:srgbClr val="333333"/>
                </a:solidFill>
                <a:latin typeface="arial"/>
              </a:rPr>
              <a:t>Иринья</a:t>
            </a:r>
            <a:r>
              <a:rPr lang="ru-RU" dirty="0">
                <a:solidFill>
                  <a:srgbClr val="333333"/>
                </a:solidFill>
                <a:latin typeface="arial"/>
              </a:rPr>
              <a:t>.</a:t>
            </a:r>
            <a:endParaRPr lang="ru-RU" dirty="0"/>
          </a:p>
        </p:txBody>
      </p:sp>
      <p:pic>
        <p:nvPicPr>
          <p:cNvPr id="3074" name="Picture 2" descr="C:\Users\Марина\Desktop\455080_9917nothumb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254124"/>
            <a:ext cx="3384501" cy="560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35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Марина\Desktop\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0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06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Марина\Desktop\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94044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39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Марина\Desktop\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56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Марина\Desktop\img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4" y="0"/>
            <a:ext cx="91027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1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Марина\Desktop\img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15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47</TotalTime>
  <Words>7</Words>
  <Application>Microsoft Office PowerPoint</Application>
  <PresentationFormat>Экран (4:3)</PresentationFormat>
  <Paragraphs>2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arial</vt:lpstr>
      <vt:lpstr>arial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</dc:creator>
  <cp:lastModifiedBy>кабинет 27</cp:lastModifiedBy>
  <cp:revision>6</cp:revision>
  <dcterms:created xsi:type="dcterms:W3CDTF">2014-09-27T12:18:41Z</dcterms:created>
  <dcterms:modified xsi:type="dcterms:W3CDTF">2014-10-01T07:54:01Z</dcterms:modified>
</cp:coreProperties>
</file>