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300" r:id="rId3"/>
    <p:sldId id="299" r:id="rId4"/>
    <p:sldId id="303" r:id="rId5"/>
    <p:sldId id="30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97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9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917B-4A24-4116-8F07-77F7BCA74DE9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3B4-6361-4441-A001-F99ED58DA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917B-4A24-4116-8F07-77F7BCA74DE9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3B4-6361-4441-A001-F99ED58DA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917B-4A24-4116-8F07-77F7BCA74DE9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3B4-6361-4441-A001-F99ED58DA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917B-4A24-4116-8F07-77F7BCA74DE9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3B4-6361-4441-A001-F99ED58DA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917B-4A24-4116-8F07-77F7BCA74DE9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3B4-6361-4441-A001-F99ED58DA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917B-4A24-4116-8F07-77F7BCA74DE9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3B4-6361-4441-A001-F99ED58DA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917B-4A24-4116-8F07-77F7BCA74DE9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3B4-6361-4441-A001-F99ED58DA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917B-4A24-4116-8F07-77F7BCA74DE9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3B4-6361-4441-A001-F99ED58DA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917B-4A24-4116-8F07-77F7BCA74DE9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3B4-6361-4441-A001-F99ED58DA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917B-4A24-4116-8F07-77F7BCA74DE9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3B4-6361-4441-A001-F99ED58DA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917B-4A24-4116-8F07-77F7BCA74DE9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9F3B4-6361-4441-A001-F99ED58DA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B917B-4A24-4116-8F07-77F7BCA74DE9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F3B4-6361-4441-A001-F99ED58DA3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audio" Target="file:///F:\31\&#1076;&#1072;&#1072;&#1072;&#1072;&#1072;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1162700"/>
            <a:ext cx="8676456" cy="4154329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istral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istral" pitchFamily="66" charset="0"/>
                <a:ea typeface="Calibri" pitchFamily="34" charset="0"/>
                <a:cs typeface="Times New Roman" pitchFamily="18" charset="0"/>
              </a:rPr>
              <a:t>ПРЕЗЕНТАЦИЯ - РАССКАЗ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istral" pitchFamily="66" charset="0"/>
                <a:ea typeface="Calibri" pitchFamily="34" charset="0"/>
                <a:cs typeface="Times New Roman" pitchFamily="18" charset="0"/>
              </a:rPr>
              <a:t> «</a:t>
            </a:r>
            <a:r>
              <a:rPr lang="ru-RU" sz="6600" b="1" dirty="0" smtClean="0">
                <a:solidFill>
                  <a:srgbClr val="FF0000"/>
                </a:solidFill>
                <a:latin typeface="Mistral" pitchFamily="66" charset="0"/>
                <a:ea typeface="Calibri" pitchFamily="34" charset="0"/>
                <a:cs typeface="Times New Roman" pitchFamily="18" charset="0"/>
              </a:rPr>
              <a:t>АРКТИЧЕСКИЕ  ТАНКИ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istral" pitchFamily="66" charset="0"/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istral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go2.imgsmail.ru/imgpreview?key=47159b55af6604&amp;mb=imgdb_preview_65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94739" cy="6858000"/>
          </a:xfrm>
          <a:prstGeom prst="rect">
            <a:avLst/>
          </a:prstGeom>
          <a:noFill/>
        </p:spPr>
      </p:pic>
      <p:pic>
        <p:nvPicPr>
          <p:cNvPr id="6" name="даааа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9972600" y="3717032"/>
            <a:ext cx="304800" cy="304800"/>
          </a:xfrm>
          <a:prstGeom prst="rect">
            <a:avLst/>
          </a:prstGeom>
        </p:spPr>
      </p:pic>
      <p:pic>
        <p:nvPicPr>
          <p:cNvPr id="7" name="~PP4000.WAV">
            <a:hlinkClick r:id="" action="ppaction://media"/>
          </p:cNvPr>
          <p:cNvPicPr>
            <a:picLocks noRot="1" noChangeAspect="1"/>
          </p:cNvPicPr>
          <p:nvPr>
            <a:wavAudioFile r:embed="rId2" name="~PP4000.WAV"/>
          </p:nvPr>
        </p:nvPicPr>
        <p:blipFill>
          <a:blip r:embed="rId6" cstate="print"/>
          <a:stretch>
            <a:fillRect/>
          </a:stretch>
        </p:blipFill>
        <p:spPr>
          <a:xfrm>
            <a:off x="9858412" y="5857892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Click="0" advTm="23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30000" numSld="4">
                <p:cTn id="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 isNarration="1">
              <p:cMediaNode vol="33000" showWhenStopped="0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go3.imgsmail.ru/imgpreview?key=161726809c2479c0&amp;mb=imgdb_preview_4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57214" cy="6858000"/>
          </a:xfrm>
          <a:prstGeom prst="rect">
            <a:avLst/>
          </a:prstGeom>
          <a:noFill/>
        </p:spPr>
      </p:pic>
      <p:pic>
        <p:nvPicPr>
          <p:cNvPr id="7" name="~PP1028.WAV">
            <a:hlinkClick r:id="" action="ppaction://media"/>
          </p:cNvPr>
          <p:cNvPicPr>
            <a:picLocks noRot="1" noChangeAspect="1"/>
          </p:cNvPicPr>
          <p:nvPr>
            <a:wavAudioFile r:embed="rId1" name="~PP1028.WAV"/>
          </p:nvPr>
        </p:nvPicPr>
        <p:blipFill>
          <a:blip r:embed="rId4" cstate="print"/>
          <a:stretch>
            <a:fillRect/>
          </a:stretch>
        </p:blipFill>
        <p:spPr>
          <a:xfrm>
            <a:off x="9324528" y="6093296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Click="0" advTm="28252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100000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go4.imgsmail.ru/imgpreview?key=5ada40846506f4ed&amp;mb=imgdb_preview_9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821488"/>
          </a:xfrm>
          <a:prstGeom prst="rect">
            <a:avLst/>
          </a:prstGeom>
          <a:noFill/>
        </p:spPr>
      </p:pic>
      <p:pic>
        <p:nvPicPr>
          <p:cNvPr id="7" name="~PP2191.WAV">
            <a:hlinkClick r:id="" action="ppaction://media"/>
          </p:cNvPr>
          <p:cNvPicPr>
            <a:picLocks noRot="1" noChangeAspect="1"/>
          </p:cNvPicPr>
          <p:nvPr>
            <a:wavAudioFile r:embed="rId1" name="~PP2191.WAV"/>
          </p:nvPr>
        </p:nvPicPr>
        <p:blipFill>
          <a:blip r:embed="rId4" cstate="print"/>
          <a:stretch>
            <a:fillRect/>
          </a:stretch>
        </p:blipFill>
        <p:spPr>
          <a:xfrm>
            <a:off x="9396536" y="6021288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advClick="0" advTm="27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48000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5058" name="Picture 2" descr="http://olya-akvarel.ru/filestore/uploaded/olen__2_221_normal.jpg"/>
          <p:cNvPicPr>
            <a:picLocks noChangeAspect="1" noChangeArrowheads="1"/>
          </p:cNvPicPr>
          <p:nvPr/>
        </p:nvPicPr>
        <p:blipFill>
          <a:blip r:embed="rId3" cstate="print"/>
          <a:srcRect l="36124"/>
          <a:stretch>
            <a:fillRect/>
          </a:stretch>
        </p:blipFill>
        <p:spPr bwMode="auto">
          <a:xfrm>
            <a:off x="0" y="0"/>
            <a:ext cx="9786522" cy="7677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~PP1616.WAV">
            <a:hlinkClick r:id="" action="ppaction://media"/>
          </p:cNvPr>
          <p:cNvPicPr>
            <a:picLocks noRot="1" noChangeAspect="1"/>
          </p:cNvPicPr>
          <p:nvPr>
            <a:wavAudioFile r:embed="rId1" name="~PP1616.WAV"/>
          </p:nvPr>
        </p:nvPicPr>
        <p:blipFill>
          <a:blip r:embed="rId4" cstate="print"/>
          <a:stretch>
            <a:fillRect/>
          </a:stretch>
        </p:blipFill>
        <p:spPr>
          <a:xfrm>
            <a:off x="9929850" y="5857892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48000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8</Words>
  <Application>Microsoft Office PowerPoint</Application>
  <PresentationFormat>Экран (4:3)</PresentationFormat>
  <Paragraphs>3</Paragraphs>
  <Slides>5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TUSY</dc:creator>
  <cp:lastModifiedBy>TUSY</cp:lastModifiedBy>
  <cp:revision>94</cp:revision>
  <dcterms:created xsi:type="dcterms:W3CDTF">2014-11-13T17:43:53Z</dcterms:created>
  <dcterms:modified xsi:type="dcterms:W3CDTF">2015-03-09T15:50:42Z</dcterms:modified>
</cp:coreProperties>
</file>