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8" r:id="rId5"/>
    <p:sldId id="274" r:id="rId6"/>
    <p:sldId id="279" r:id="rId7"/>
    <p:sldId id="270" r:id="rId8"/>
    <p:sldId id="260" r:id="rId9"/>
    <p:sldId id="267" r:id="rId10"/>
    <p:sldId id="269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eaft.com/documents/aleksandr-pushkin-stihotvorenie-stihi-leto" TargetMode="External"/><Relationship Id="rId2" Type="http://schemas.openxmlformats.org/officeDocument/2006/relationships/hyperlink" Target="http://detskiychas.ru/sti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.mail.ru/" TargetMode="External"/><Relationship Id="rId5" Type="http://schemas.openxmlformats.org/officeDocument/2006/relationships/hyperlink" Target="http://docfish.ru/documents/stihi-pushkin-zima" TargetMode="External"/><Relationship Id="rId4" Type="http://schemas.openxmlformats.org/officeDocument/2006/relationships/hyperlink" Target="http://nature5.ucoz.ru/load/stikhi_o_vesn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ownloads\d0b7d0b8d0bcd0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5076056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Природа в творчестве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А.С. Пушкина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ownloads\osen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3928" y="62068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Уж небо осенью дышало,</a:t>
            </a:r>
            <a:br>
              <a:rPr lang="ru-RU" sz="2000" b="1" dirty="0" smtClean="0"/>
            </a:br>
            <a:r>
              <a:rPr lang="ru-RU" sz="2000" b="1" dirty="0" smtClean="0"/>
              <a:t>Уж реже солнышко блистало,</a:t>
            </a:r>
            <a:br>
              <a:rPr lang="ru-RU" sz="2000" b="1" dirty="0" smtClean="0"/>
            </a:br>
            <a:r>
              <a:rPr lang="ru-RU" sz="2000" b="1" dirty="0" smtClean="0"/>
              <a:t>Короче становился день,</a:t>
            </a:r>
            <a:br>
              <a:rPr lang="ru-RU" sz="2000" b="1" dirty="0" smtClean="0"/>
            </a:br>
            <a:r>
              <a:rPr lang="ru-RU" sz="2000" b="1" dirty="0" smtClean="0"/>
              <a:t>Лесов таинственная сень</a:t>
            </a:r>
            <a:br>
              <a:rPr lang="ru-RU" sz="2000" b="1" dirty="0" smtClean="0"/>
            </a:br>
            <a:r>
              <a:rPr lang="ru-RU" sz="2000" b="1" dirty="0" smtClean="0"/>
              <a:t>С печальным шумом обнажалась,</a:t>
            </a:r>
            <a:br>
              <a:rPr lang="ru-RU" sz="2000" b="1" dirty="0" smtClean="0"/>
            </a:br>
            <a:r>
              <a:rPr lang="ru-RU" sz="2000" b="1" dirty="0" smtClean="0"/>
              <a:t>Ложился на поля туман,</a:t>
            </a:r>
            <a:br>
              <a:rPr lang="ru-RU" sz="2000" b="1" dirty="0" smtClean="0"/>
            </a:br>
            <a:r>
              <a:rPr lang="ru-RU" sz="2000" b="1" dirty="0" smtClean="0"/>
              <a:t>Гусей крикливый караван</a:t>
            </a:r>
            <a:br>
              <a:rPr lang="ru-RU" sz="2000" b="1" dirty="0" smtClean="0"/>
            </a:br>
            <a:r>
              <a:rPr lang="ru-RU" sz="2000" b="1" dirty="0" smtClean="0"/>
              <a:t>Тянулся к югу: приближалась</a:t>
            </a:r>
            <a:br>
              <a:rPr lang="ru-RU" sz="2000" b="1" dirty="0" smtClean="0"/>
            </a:br>
            <a:r>
              <a:rPr lang="ru-RU" sz="2000" b="1" dirty="0" smtClean="0"/>
              <a:t>Довольно скучная пора;</a:t>
            </a:r>
            <a:br>
              <a:rPr lang="ru-RU" sz="2000" b="1" dirty="0" smtClean="0"/>
            </a:br>
            <a:r>
              <a:rPr lang="ru-RU" sz="2000" b="1" dirty="0" smtClean="0"/>
              <a:t>Стоял ноябрь уж у двора.</a:t>
            </a:r>
          </a:p>
          <a:p>
            <a:r>
              <a:rPr lang="ru-RU" sz="2000" b="1" dirty="0" smtClean="0"/>
              <a:t>                            («Евгений Онегин»)</a:t>
            </a:r>
          </a:p>
          <a:p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http://detskiychas.ru/stihi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http://weaft.com/documents/aleksandr-pushkin-stihotvorenie-stihi-leto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http://nature5.ucoz.ru/load/stikhi_o_vesne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http://docfish.ru/documents/stihi-pushkin-zima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http://go.mail.ru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Под голубыми небесами</a:t>
            </a:r>
            <a:br>
              <a:rPr lang="ru-RU" dirty="0" smtClean="0"/>
            </a:br>
            <a:r>
              <a:rPr lang="ru-RU" dirty="0" smtClean="0"/>
              <a:t>Великолепными коврами,</a:t>
            </a:r>
            <a:br>
              <a:rPr lang="ru-RU" dirty="0" smtClean="0"/>
            </a:br>
            <a:r>
              <a:rPr lang="ru-RU" dirty="0" smtClean="0"/>
              <a:t>Блестя на солнце, снег лежит;</a:t>
            </a:r>
            <a:br>
              <a:rPr lang="ru-RU" dirty="0" smtClean="0"/>
            </a:br>
            <a:r>
              <a:rPr lang="ru-RU" dirty="0" smtClean="0"/>
              <a:t>Прозрачный лес один чернеет,</a:t>
            </a:r>
            <a:br>
              <a:rPr lang="ru-RU" dirty="0" smtClean="0"/>
            </a:br>
            <a:r>
              <a:rPr lang="ru-RU" dirty="0" smtClean="0"/>
              <a:t>И ель сквозь иней зеленеет,</a:t>
            </a:r>
            <a:br>
              <a:rPr lang="ru-RU" dirty="0" smtClean="0"/>
            </a:br>
            <a:r>
              <a:rPr lang="ru-RU" dirty="0" smtClean="0"/>
              <a:t>И речка подо льдом блестит.</a:t>
            </a:r>
          </a:p>
          <a:p>
            <a:r>
              <a:rPr lang="ru-RU" dirty="0" smtClean="0"/>
              <a:t>		(«Зимнее утро»)</a:t>
            </a:r>
            <a:endParaRPr lang="ru-RU" dirty="0"/>
          </a:p>
        </p:txBody>
      </p:sp>
      <p:pic>
        <p:nvPicPr>
          <p:cNvPr id="17409" name="Picture 1" descr="C:\Users\Admin\Downloads\sneg8.jpg"/>
          <p:cNvPicPr>
            <a:picLocks noChangeAspect="1" noChangeArrowheads="1"/>
          </p:cNvPicPr>
          <p:nvPr/>
        </p:nvPicPr>
        <p:blipFill>
          <a:blip r:embed="rId2" cstate="print"/>
          <a:srcRect l="12312"/>
          <a:stretch>
            <a:fillRect/>
          </a:stretch>
        </p:blipFill>
        <p:spPr bwMode="auto">
          <a:xfrm>
            <a:off x="4994278" y="4005064"/>
            <a:ext cx="4149722" cy="2852935"/>
          </a:xfrm>
          <a:prstGeom prst="rect">
            <a:avLst/>
          </a:prstGeom>
          <a:noFill/>
        </p:spPr>
      </p:pic>
      <p:pic>
        <p:nvPicPr>
          <p:cNvPr id="9218" name="Picture 2" descr="C:\Users\Admin\Downloads\FnEp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6825454" cy="4509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509942.jpg"/>
          <p:cNvPicPr>
            <a:picLocks noChangeAspect="1" noChangeArrowheads="1"/>
          </p:cNvPicPr>
          <p:nvPr/>
        </p:nvPicPr>
        <p:blipFill>
          <a:blip r:embed="rId2" cstate="print"/>
          <a:srcRect l="10536" b="10985"/>
          <a:stretch>
            <a:fillRect/>
          </a:stretch>
        </p:blipFill>
        <p:spPr bwMode="auto">
          <a:xfrm>
            <a:off x="-54251" y="0"/>
            <a:ext cx="919825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3394720" cy="604867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endParaRPr lang="ru-RU" sz="5600" i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rgbClr val="FFFF00"/>
                </a:solidFill>
              </a:rPr>
              <a:t>	Буря мглою небо кроет,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Вихри снежные крутя;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То, как зверь, она завоет,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То заплачет, как дитя,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То по кровле обветшалой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Вдруг соломой зашумит,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То, как путник запоздалый,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К нам в окошко застучит.</a:t>
            </a:r>
          </a:p>
          <a:p>
            <a:pPr>
              <a:buNone/>
            </a:pPr>
            <a:endParaRPr lang="ru-RU" sz="5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rgbClr val="FFFF00"/>
                </a:solidFill>
              </a:rPr>
              <a:t>	Наша ветхая лачужка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И печальна и темна.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Что же ты, моя старушка,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Приумолкла у окна?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Или бури завываньем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Ты, мой друг, утомлена,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Или дремлешь под жужжаньем</a:t>
            </a:r>
            <a:br>
              <a:rPr lang="ru-RU" sz="5600" dirty="0" smtClean="0">
                <a:solidFill>
                  <a:srgbClr val="FFFF00"/>
                </a:solidFill>
              </a:rPr>
            </a:br>
            <a:r>
              <a:rPr lang="ru-RU" sz="5600" dirty="0" smtClean="0">
                <a:solidFill>
                  <a:srgbClr val="FFFF00"/>
                </a:solidFill>
              </a:rPr>
              <a:t>Своего веретена?..</a:t>
            </a:r>
          </a:p>
          <a:p>
            <a:pPr>
              <a:buNone/>
            </a:pPr>
            <a:endParaRPr lang="ru-RU" sz="56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5600" dirty="0" smtClean="0">
                <a:solidFill>
                  <a:srgbClr val="FFFF00"/>
                </a:solidFill>
              </a:rPr>
              <a:t>	                     «</a:t>
            </a:r>
            <a:r>
              <a:rPr lang="ru-RU" sz="5600" b="1" dirty="0" smtClean="0">
                <a:solidFill>
                  <a:srgbClr val="FFFF00"/>
                </a:solidFill>
              </a:rPr>
              <a:t>Зимний вечер»</a:t>
            </a:r>
            <a:endParaRPr lang="ru-RU" sz="5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original.jpg"/>
          <p:cNvPicPr>
            <a:picLocks noChangeAspect="1" noChangeArrowheads="1"/>
          </p:cNvPicPr>
          <p:nvPr/>
        </p:nvPicPr>
        <p:blipFill>
          <a:blip r:embed="rId2" cstate="print"/>
          <a:srcRect b="44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104456" cy="626469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/>
              <a:t>В романе «Евгений Онегин» также можно встретить описание зимних пейзажей, которые блещут своей красотой и легкостью: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…Вот север, тучи нагоняя, </a:t>
            </a:r>
          </a:p>
          <a:p>
            <a:pPr>
              <a:buNone/>
            </a:pPr>
            <a:r>
              <a:rPr lang="ru-RU" b="1" dirty="0" smtClean="0"/>
              <a:t>Дохнул, завыл — и вот сама </a:t>
            </a:r>
          </a:p>
          <a:p>
            <a:pPr>
              <a:buNone/>
            </a:pPr>
            <a:r>
              <a:rPr lang="ru-RU" b="1" dirty="0" smtClean="0"/>
              <a:t>Идет волшебница зима. </a:t>
            </a:r>
          </a:p>
          <a:p>
            <a:pPr>
              <a:buNone/>
            </a:pPr>
            <a:r>
              <a:rPr lang="ru-RU" b="1" dirty="0" smtClean="0"/>
              <a:t>Пришла, рассыпалась; клоками </a:t>
            </a:r>
          </a:p>
          <a:p>
            <a:pPr>
              <a:buNone/>
            </a:pPr>
            <a:r>
              <a:rPr lang="ru-RU" b="1" dirty="0" smtClean="0"/>
              <a:t>Повисла на суках дубов; </a:t>
            </a:r>
          </a:p>
          <a:p>
            <a:pPr>
              <a:buNone/>
            </a:pPr>
            <a:r>
              <a:rPr lang="ru-RU" b="1" dirty="0" smtClean="0"/>
              <a:t>Легла волнистыми коврами </a:t>
            </a:r>
          </a:p>
          <a:p>
            <a:pPr>
              <a:buNone/>
            </a:pPr>
            <a:r>
              <a:rPr lang="ru-RU" b="1" dirty="0" smtClean="0"/>
              <a:t>Среди полей, вокруг холмов; </a:t>
            </a:r>
          </a:p>
          <a:p>
            <a:pPr>
              <a:buNone/>
            </a:pPr>
            <a:r>
              <a:rPr lang="ru-RU" b="1" dirty="0" smtClean="0"/>
              <a:t>Брега с недвижною рекою </a:t>
            </a:r>
          </a:p>
          <a:p>
            <a:pPr>
              <a:buNone/>
            </a:pPr>
            <a:r>
              <a:rPr lang="ru-RU" b="1" dirty="0" smtClean="0"/>
              <a:t>Сравняла пухлой пеленою; </a:t>
            </a:r>
          </a:p>
          <a:p>
            <a:pPr>
              <a:buNone/>
            </a:pPr>
            <a:r>
              <a:rPr lang="ru-RU" b="1" dirty="0" smtClean="0"/>
              <a:t>Блеснул мороз. И рады мы </a:t>
            </a:r>
          </a:p>
          <a:p>
            <a:pPr>
              <a:buNone/>
            </a:pPr>
            <a:r>
              <a:rPr lang="ru-RU" b="1" dirty="0" smtClean="0"/>
              <a:t>Проказам матушки зимы.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ownloads\vesna_vesennie_peyzagi_foto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090" y="3068960"/>
            <a:ext cx="5140909" cy="37890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Полетела по ранним цветочкам </a:t>
            </a:r>
            <a:br>
              <a:rPr lang="ru-RU" dirty="0" smtClean="0"/>
            </a:br>
            <a:r>
              <a:rPr lang="ru-RU" dirty="0" smtClean="0"/>
              <a:t>О красной весне поразведать, </a:t>
            </a:r>
            <a:br>
              <a:rPr lang="ru-RU" dirty="0" smtClean="0"/>
            </a:br>
            <a:r>
              <a:rPr lang="ru-RU" dirty="0" smtClean="0"/>
              <a:t>Скоро ль будет гостья дорогая, </a:t>
            </a:r>
            <a:br>
              <a:rPr lang="ru-RU" dirty="0" smtClean="0"/>
            </a:br>
            <a:r>
              <a:rPr lang="ru-RU" dirty="0" smtClean="0"/>
              <a:t>Скоро ли луга позеленеют, </a:t>
            </a:r>
            <a:br>
              <a:rPr lang="ru-RU" dirty="0" smtClean="0"/>
            </a:br>
            <a:r>
              <a:rPr lang="ru-RU" dirty="0" smtClean="0"/>
              <a:t>Скоро ль у кудрявой у березы </a:t>
            </a:r>
            <a:br>
              <a:rPr lang="ru-RU" dirty="0" smtClean="0"/>
            </a:br>
            <a:r>
              <a:rPr lang="ru-RU" dirty="0" smtClean="0"/>
              <a:t>Распустятся клейкие листочки, </a:t>
            </a:r>
            <a:br>
              <a:rPr lang="ru-RU" dirty="0" smtClean="0"/>
            </a:br>
            <a:r>
              <a:rPr lang="ru-RU" dirty="0" smtClean="0"/>
              <a:t>Зацветет черемуха душиста.</a:t>
            </a:r>
          </a:p>
          <a:p>
            <a:r>
              <a:rPr lang="ru-RU" dirty="0" smtClean="0"/>
              <a:t>	(«Ещё дуют холодные ветры»)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476672"/>
            <a:ext cx="3923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Еще дуют холодные ветры </a:t>
            </a:r>
            <a:br>
              <a:rPr lang="ru-RU" dirty="0" smtClean="0"/>
            </a:br>
            <a:r>
              <a:rPr lang="ru-RU" dirty="0" smtClean="0"/>
              <a:t>И наносят утренни морозы, </a:t>
            </a:r>
            <a:br>
              <a:rPr lang="ru-RU" dirty="0" smtClean="0"/>
            </a:br>
            <a:r>
              <a:rPr lang="ru-RU" dirty="0" smtClean="0"/>
              <a:t>Только что на проталинах весенних </a:t>
            </a:r>
            <a:br>
              <a:rPr lang="ru-RU" dirty="0" smtClean="0"/>
            </a:br>
            <a:r>
              <a:rPr lang="ru-RU" dirty="0" smtClean="0"/>
              <a:t>Показались ранние цветочки; </a:t>
            </a:r>
            <a:br>
              <a:rPr lang="ru-RU" dirty="0" smtClean="0"/>
            </a:br>
            <a:r>
              <a:rPr lang="ru-RU" dirty="0" smtClean="0"/>
              <a:t>Как из чудного царства воскового, </a:t>
            </a:r>
            <a:br>
              <a:rPr lang="ru-RU" dirty="0" smtClean="0"/>
            </a:br>
            <a:r>
              <a:rPr lang="ru-RU" dirty="0" smtClean="0"/>
              <a:t>Из душистой келейки медовой </a:t>
            </a:r>
            <a:br>
              <a:rPr lang="ru-RU" dirty="0" smtClean="0"/>
            </a:br>
            <a:r>
              <a:rPr lang="ru-RU" dirty="0" smtClean="0"/>
              <a:t>Вылетела первая пчелка, </a:t>
            </a:r>
            <a:endParaRPr lang="ru-RU" dirty="0"/>
          </a:p>
        </p:txBody>
      </p:sp>
      <p:pic>
        <p:nvPicPr>
          <p:cNvPr id="11" name="Picture 2" descr="C:\Users\Admin\Downloads\vesna4_small.jpg"/>
          <p:cNvPicPr>
            <a:picLocks noChangeAspect="1" noChangeArrowheads="1"/>
          </p:cNvPicPr>
          <p:nvPr/>
        </p:nvPicPr>
        <p:blipFill>
          <a:blip r:embed="rId3" cstate="print"/>
          <a:srcRect b="19575"/>
          <a:stretch>
            <a:fillRect/>
          </a:stretch>
        </p:blipFill>
        <p:spPr bwMode="auto">
          <a:xfrm>
            <a:off x="-1" y="0"/>
            <a:ext cx="4873293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Admin\Downloads\080813142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331640" y="908720"/>
            <a:ext cx="4572000" cy="25288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900"/>
              </a:lnSpc>
            </a:pPr>
            <a:r>
              <a:rPr lang="ru-RU" b="1" dirty="0" smtClean="0">
                <a:solidFill>
                  <a:prstClr val="black"/>
                </a:solidFill>
              </a:rPr>
              <a:t>Гонимы вешними лучами,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С окрестных гор уже снега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Сбежали мутными ручьями</a:t>
            </a:r>
            <a:br>
              <a:rPr lang="ru-RU" b="1" dirty="0" smtClean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prstClr val="black"/>
                </a:solidFill>
              </a:rPr>
              <a:t>На потопленные луга.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Улыбкой ясною природа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Сквозь сон встречает утро года;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Синея блещут небеса.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Еще прозрачные, леса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Как будто пухом зеленеют.</a:t>
            </a:r>
          </a:p>
          <a:p>
            <a:pPr>
              <a:lnSpc>
                <a:spcPts val="1900"/>
              </a:lnSpc>
              <a:buNone/>
            </a:pPr>
            <a:r>
              <a:rPr lang="ru-RU" b="1" dirty="0" smtClean="0"/>
              <a:t>                   («Евгений Онегин»)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ownloads\priroda_letom_foto_kartinki_31.jpg"/>
          <p:cNvPicPr>
            <a:picLocks noChangeAspect="1" noChangeArrowheads="1"/>
          </p:cNvPicPr>
          <p:nvPr/>
        </p:nvPicPr>
        <p:blipFill>
          <a:blip r:embed="rId2" cstate="print"/>
          <a:srcRect r="10750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5004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Ох, лето красное! любил бы я тебя,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Когда б не зной, да пыль, да комары, да мухи.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Ты, все душевные способности губя,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Нас мучишь; как поля, мы страждем от засухи;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Лишь как бы напоить да освежить себя -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Иной в нас мысли нет, и жаль зимы-старухи,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И, проводив ее блинами и вином,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Поминки ей творим мороженым и льдом.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			(«Осень»)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wnloads\1239372420_68395_1280_1024.jpg"/>
          <p:cNvPicPr>
            <a:picLocks noChangeAspect="1" noChangeArrowheads="1"/>
          </p:cNvPicPr>
          <p:nvPr/>
        </p:nvPicPr>
        <p:blipFill>
          <a:blip r:embed="rId2" cstate="print"/>
          <a:srcRect b="730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55183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Уж осени холодною рукою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Главы берез и лип обнажены,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Она шумит в дубравах опустелых;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Там день и ночь кружится желтый лист,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Стоит туман на волнах охладелых,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слышится мгновенный ветра свист.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    («Осеннее утро»)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ownloads\gc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3326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Унылая пора! очей очарованье!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Приятна мне твоя прощальная краса - Люблю я пышное природы увяданье,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багрец и в золото одетые леса,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их сенях ветра шум и свежее дыханье, И мглой волнистою покрыты небеса,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редкий солнца луч, и первые морозы, 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отдаленные седой зимы угрозы.				(«Осень»)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105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Природа в творчестве  А.С. Пушкина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в творчестве А.С. Пушкина</dc:title>
  <dc:creator>Admin</dc:creator>
  <cp:lastModifiedBy>Admin</cp:lastModifiedBy>
  <cp:revision>30</cp:revision>
  <dcterms:created xsi:type="dcterms:W3CDTF">2014-11-30T11:53:40Z</dcterms:created>
  <dcterms:modified xsi:type="dcterms:W3CDTF">2014-11-30T17:24:51Z</dcterms:modified>
</cp:coreProperties>
</file>