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2" y="40038"/>
            <a:ext cx="5715000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5425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Путешествия Робинзона Крузо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2606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3 </a:t>
            </a:r>
            <a:r>
              <a:rPr lang="ru-RU" b="1" smtClean="0">
                <a:solidFill>
                  <a:srgbClr val="002060"/>
                </a:solidFill>
              </a:rPr>
              <a:t>группа Биографы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9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31840" cy="4458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7130" y="908720"/>
            <a:ext cx="5940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 1 сентября 1651 г. Я взошёл на борт корабля, отправлявшегося в Лондон. Не успел наш корабль выйти из устья </a:t>
            </a:r>
            <a:r>
              <a:rPr lang="ru-RU" sz="2000" dirty="0" err="1" smtClean="0"/>
              <a:t>Хамбера</a:t>
            </a:r>
            <a:r>
              <a:rPr lang="ru-RU" sz="2000" dirty="0" smtClean="0"/>
              <a:t> , как разыгралась буря. На 6 день мы пришли на </a:t>
            </a:r>
            <a:r>
              <a:rPr lang="ru-RU" sz="2000" dirty="0" err="1" smtClean="0"/>
              <a:t>Ярмутский</a:t>
            </a:r>
            <a:r>
              <a:rPr lang="ru-RU" sz="2000" dirty="0" smtClean="0"/>
              <a:t> рейд».  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Лондоне он знакомится с капи­таном корабля, готовящегося идти в Гвинею, и решает плыть с </a:t>
            </a:r>
            <a:r>
              <a:rPr lang="ru-RU" sz="2000" dirty="0" smtClean="0"/>
              <a:t>ними. </a:t>
            </a:r>
          </a:p>
          <a:p>
            <a:endParaRPr lang="ru-RU" sz="2000" dirty="0"/>
          </a:p>
          <a:p>
            <a:r>
              <a:rPr lang="ru-RU" sz="2000" dirty="0" smtClean="0"/>
              <a:t>По </a:t>
            </a:r>
            <a:r>
              <a:rPr lang="ru-RU" sz="2000" dirty="0"/>
              <a:t>возвращении в Англию капитан вскоре умирает, и Робинзон уже самостоятельно отправляется в Гвинею.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То </a:t>
            </a:r>
            <a:r>
              <a:rPr lang="ru-RU" sz="2000" dirty="0"/>
              <a:t>была неудачная экспедиция: их судно захватывает турецкий корсар, превратившись из купца в «жалкого раба» капитана разбойничьего судна.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611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" y="-25401"/>
            <a:ext cx="4007941" cy="4606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116632"/>
            <a:ext cx="45365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Робинзон бежит </a:t>
            </a:r>
            <a:r>
              <a:rPr lang="ru-RU" dirty="0"/>
              <a:t>из плена. Наконец их подбирает встречный португальский корабль. Снисходя к бедственному поло­жению спасённого, капитан берётся бесплатно довезти Робинзона в Бразилию. В Бразилии он устраивается основательно и, похоже, надолго: полу­чает бразильское подданство, покупает землю под плантации табака и сахарного тростника, в поте лица трудится на ней.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Все </a:t>
            </a:r>
            <a:r>
              <a:rPr lang="ru-RU" dirty="0"/>
              <a:t>началось с того, что на плантациях требовались рабочие руки, а невольничий труд обходился дорого. Наслушавшись рассказов Робинзона о его поездках к берегам Гвинеи, соседи-плантаторы решают снарядить корабль и тайно привезти в Бразилию </a:t>
            </a:r>
            <a:r>
              <a:rPr lang="ru-RU" dirty="0" smtClean="0"/>
              <a:t>невольников.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39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1" y="-11406"/>
            <a:ext cx="4680520" cy="6869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1701" y="4145"/>
            <a:ext cx="4355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</a:t>
            </a:r>
            <a:r>
              <a:rPr lang="ru-RU" sz="2800" dirty="0"/>
              <a:t>отплывает первого сентября 1659 г.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Корабль </a:t>
            </a:r>
            <a:r>
              <a:rPr lang="ru-RU" sz="2800" dirty="0"/>
              <a:t>дал течь, </a:t>
            </a:r>
            <a:r>
              <a:rPr lang="ru-RU" sz="2800" dirty="0" smtClean="0"/>
              <a:t>разыгрывается </a:t>
            </a:r>
            <a:r>
              <a:rPr lang="ru-RU" sz="2800" dirty="0"/>
              <a:t>второй шторм, их относит далеко от торговых путей, и тут в виду земли корабль садится на мель, и на единственной оставшейся шлюпке команда «отдаётся на волю бушующих волн». Увы, он один </a:t>
            </a:r>
            <a:r>
              <a:rPr lang="ru-RU" sz="2800" dirty="0" smtClean="0"/>
              <a:t>спасся.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456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8"/>
            <a:ext cx="9144000" cy="3642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78904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«Покинул я остров 19 декабря 1686 г. , судя по корабельному календарю, пробывший на нём 28 лет, 2 месяца и 19 дней. Я прибыл в </a:t>
            </a:r>
            <a:r>
              <a:rPr lang="ru-RU" dirty="0"/>
              <a:t>А</a:t>
            </a:r>
            <a:r>
              <a:rPr lang="ru-RU" dirty="0" smtClean="0"/>
              <a:t>нглию 11 июня 1687 г.».</a:t>
            </a:r>
          </a:p>
          <a:p>
            <a:endParaRPr lang="ru-RU" dirty="0"/>
          </a:p>
          <a:p>
            <a:r>
              <a:rPr lang="ru-RU" dirty="0" smtClean="0"/>
              <a:t>С Пятницей Робинзон отправился в Лиссабон, побывал в Испании путешествовал по Франции. Жил в Англии, но когда его жена умерла отправился в Испанию. В 1694 г. </a:t>
            </a:r>
            <a:r>
              <a:rPr lang="ru-RU" dirty="0"/>
              <a:t>в</a:t>
            </a:r>
            <a:r>
              <a:rPr lang="ru-RU" dirty="0" smtClean="0"/>
              <a:t> Ост-индию, а затем посетил свой остров и пробыл на нём 20 дней. Потом прибыл </a:t>
            </a:r>
            <a:r>
              <a:rPr lang="ru-RU" smtClean="0"/>
              <a:t>в Бразилию.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67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43</TotalTime>
  <Words>338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Spring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Vovan</dc:creator>
  <cp:lastModifiedBy>Татьяна</cp:lastModifiedBy>
  <cp:revision>10</cp:revision>
  <dcterms:created xsi:type="dcterms:W3CDTF">2014-05-01T06:14:00Z</dcterms:created>
  <dcterms:modified xsi:type="dcterms:W3CDTF">2014-09-14T15:48:36Z</dcterms:modified>
</cp:coreProperties>
</file>