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FF81-4FF6-4634-93D9-F1DCE94C5D1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559BF-891B-44EA-A48E-7076EC7D4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3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D4B601-9D59-45BC-88D6-7FA666A838D1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F50B4B-7303-4E24-8C0A-2D5DECE238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 </a:t>
            </a:r>
            <a:r>
              <a:rPr lang="ru-RU" sz="4400" dirty="0" smtClean="0"/>
              <a:t>А.С. Пушкин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(1799-1837г.г.)</a:t>
            </a:r>
            <a:endParaRPr lang="ru-RU" sz="24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0" b="17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44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Село Захарово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r="4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02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</a:t>
            </a:r>
            <a:r>
              <a:rPr lang="ru-RU" dirty="0" err="1" smtClean="0"/>
              <a:t>Вязёмы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1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Большие </a:t>
            </a:r>
            <a:r>
              <a:rPr lang="ru-RU" sz="2800" dirty="0" err="1" smtClean="0"/>
              <a:t>Вязёмы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45688"/>
            <a:ext cx="3822700" cy="25144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9549"/>
            <a:ext cx="3822700" cy="2546765"/>
          </a:xfrm>
        </p:spPr>
      </p:pic>
    </p:spTree>
    <p:extLst>
      <p:ext uri="{BB962C8B-B14F-4D97-AF65-F5344CB8AC3E}">
        <p14:creationId xmlns:p14="http://schemas.microsoft.com/office/powerpoint/2010/main" val="612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заповедник </a:t>
            </a:r>
            <a:br>
              <a:rPr lang="ru-RU" dirty="0" smtClean="0"/>
            </a:br>
            <a:r>
              <a:rPr lang="ru-RU" dirty="0" smtClean="0"/>
              <a:t>А.С. Пушкина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00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Янов. </a:t>
            </a:r>
            <a:br>
              <a:rPr lang="ru-RU" dirty="0" smtClean="0"/>
            </a:br>
            <a:r>
              <a:rPr lang="ru-RU" dirty="0" smtClean="0"/>
              <a:t>Мороз и солнце.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9" y="2785533"/>
            <a:ext cx="4042792" cy="242146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Мороз </a:t>
            </a:r>
            <a:r>
              <a:rPr lang="ru-RU" dirty="0"/>
              <a:t>и солнце; день  чудесный! </a:t>
            </a:r>
          </a:p>
          <a:p>
            <a:r>
              <a:rPr lang="ru-RU" dirty="0"/>
              <a:t>Ещё ты дремлешь, друг </a:t>
            </a:r>
            <a:r>
              <a:rPr lang="ru-RU" dirty="0" smtClean="0"/>
              <a:t>прелестный… </a:t>
            </a:r>
            <a:endParaRPr lang="ru-RU" dirty="0"/>
          </a:p>
          <a:p>
            <a:r>
              <a:rPr lang="ru-RU" dirty="0"/>
              <a:t>Пора, красавица, проснись: </a:t>
            </a:r>
          </a:p>
          <a:p>
            <a:r>
              <a:rPr lang="ru-RU" dirty="0"/>
              <a:t>Открой сомкнуты негой взоры, </a:t>
            </a:r>
          </a:p>
          <a:p>
            <a:r>
              <a:rPr lang="ru-RU" dirty="0"/>
              <a:t>Навстречу северной Авроры </a:t>
            </a:r>
          </a:p>
          <a:p>
            <a:r>
              <a:rPr lang="ru-RU" dirty="0"/>
              <a:t>Звездою севера явись!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r="10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361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338666"/>
            <a:ext cx="7787208" cy="4242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Нега-наслаждение (устаревшее).</a:t>
            </a:r>
            <a:br>
              <a:rPr lang="ru-RU" dirty="0" smtClean="0"/>
            </a:br>
            <a:r>
              <a:rPr lang="ru-RU" dirty="0"/>
              <a:t>В</a:t>
            </a:r>
            <a:r>
              <a:rPr lang="ru-RU" dirty="0" smtClean="0"/>
              <a:t>зор-взгляд, но в тексте-глаза (устаревшее).</a:t>
            </a:r>
            <a:br>
              <a:rPr lang="ru-RU" dirty="0" smtClean="0"/>
            </a:br>
            <a:r>
              <a:rPr lang="ru-RU" dirty="0" smtClean="0"/>
              <a:t>Вечор-вчера (диалектное).</a:t>
            </a:r>
            <a:br>
              <a:rPr lang="ru-RU" dirty="0" smtClean="0"/>
            </a:br>
            <a:r>
              <a:rPr lang="ru-RU" dirty="0" smtClean="0"/>
              <a:t>Нынче-сейчас (устаревшее).</a:t>
            </a:r>
            <a:br>
              <a:rPr lang="ru-RU" dirty="0" smtClean="0"/>
            </a:br>
            <a:r>
              <a:rPr lang="ru-RU" dirty="0" smtClean="0"/>
              <a:t>Велеть-приказать (устаревшее).</a:t>
            </a:r>
            <a:br>
              <a:rPr lang="ru-RU" dirty="0" smtClean="0"/>
            </a:br>
            <a:r>
              <a:rPr lang="ru-RU" dirty="0" err="1" smtClean="0"/>
              <a:t>Запречь</a:t>
            </a:r>
            <a:r>
              <a:rPr lang="ru-RU" dirty="0" smtClean="0"/>
              <a:t>-запрячь (диалектное).</a:t>
            </a:r>
            <a:br>
              <a:rPr lang="ru-RU" dirty="0" smtClean="0"/>
            </a:br>
            <a:r>
              <a:rPr lang="ru-RU" dirty="0" smtClean="0"/>
              <a:t>Предадимся-отдадимся (устаревшее).</a:t>
            </a:r>
            <a:br>
              <a:rPr lang="ru-RU" dirty="0" smtClean="0"/>
            </a:br>
            <a:r>
              <a:rPr lang="ru-RU" dirty="0" smtClean="0"/>
              <a:t>Янтарный-желтый, солнечный.</a:t>
            </a:r>
            <a:br>
              <a:rPr lang="ru-RU" dirty="0" smtClean="0"/>
            </a:br>
            <a:r>
              <a:rPr lang="ru-RU" dirty="0" smtClean="0"/>
              <a:t>Аврора-богиня утренней зари в древнеримских мифах. Поэт говорит о «северной Авроре», т.е. о заре на севере, в России.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1" y="5229200"/>
            <a:ext cx="8435280" cy="720080"/>
          </a:xfrm>
        </p:spPr>
        <p:txBody>
          <a:bodyPr>
            <a:normAutofit fontScale="47500" lnSpcReduction="20000"/>
          </a:bodyPr>
          <a:lstStyle/>
          <a:p>
            <a:r>
              <a:rPr lang="ru-RU" sz="9600" dirty="0" smtClean="0"/>
              <a:t>  </a:t>
            </a:r>
          </a:p>
          <a:p>
            <a:endParaRPr lang="ru-RU" sz="96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951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Янов. Зимнее утро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4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516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Б. Кустодиев. Зима.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4523"/>
          <a:stretch>
            <a:fillRect/>
          </a:stretch>
        </p:blipFill>
        <p:spPr>
          <a:xfrm>
            <a:off x="492748" y="1371600"/>
            <a:ext cx="4295276" cy="3524329"/>
          </a:xfrm>
        </p:spPr>
      </p:pic>
    </p:spTree>
    <p:extLst>
      <p:ext uri="{BB962C8B-B14F-4D97-AF65-F5344CB8AC3E}">
        <p14:creationId xmlns:p14="http://schemas.microsoft.com/office/powerpoint/2010/main" val="284682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очарованье русского пейзажа </a:t>
            </a:r>
            <a:br>
              <a:rPr lang="ru-RU" sz="1800" dirty="0" smtClean="0"/>
            </a:br>
            <a:r>
              <a:rPr lang="ru-RU" sz="1800" dirty="0" smtClean="0"/>
              <a:t>Есть   подлинная радость, но она </a:t>
            </a:r>
            <a:br>
              <a:rPr lang="ru-RU" sz="1800" dirty="0" smtClean="0"/>
            </a:br>
            <a:r>
              <a:rPr lang="ru-RU" sz="1800" dirty="0" smtClean="0"/>
              <a:t>Открыта не для каждого и даже </a:t>
            </a:r>
            <a:br>
              <a:rPr lang="ru-RU" sz="1800" dirty="0" smtClean="0"/>
            </a:br>
            <a:r>
              <a:rPr lang="ru-RU" sz="1800" dirty="0" smtClean="0"/>
              <a:t>Не каждому художнику видна </a:t>
            </a:r>
            <a:br>
              <a:rPr lang="ru-RU" sz="1800" dirty="0" smtClean="0"/>
            </a:br>
            <a:r>
              <a:rPr lang="ru-RU" sz="1800" dirty="0" smtClean="0"/>
              <a:t>(Н . Заболоцкий.)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9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0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уголки природы</a:t>
            </a:r>
            <a:br>
              <a:rPr lang="ru-RU" dirty="0" smtClean="0"/>
            </a:br>
            <a:r>
              <a:rPr lang="ru-RU" dirty="0" smtClean="0"/>
              <a:t> А.С. Пушкина.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7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Михайловское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1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44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Болдино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838200" y="1371599"/>
            <a:ext cx="3661792" cy="3004547"/>
          </a:xfrm>
        </p:spPr>
      </p:pic>
    </p:spTree>
    <p:extLst>
      <p:ext uri="{BB962C8B-B14F-4D97-AF65-F5344CB8AC3E}">
        <p14:creationId xmlns:p14="http://schemas.microsoft.com/office/powerpoint/2010/main" val="20639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Болдино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r="12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4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Павловский парк. Осень.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4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4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Павловский парк. </a:t>
            </a:r>
            <a:br>
              <a:rPr lang="ru-RU" dirty="0" smtClean="0"/>
            </a:br>
            <a:r>
              <a:rPr lang="ru-RU" dirty="0" smtClean="0"/>
              <a:t>Зима.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72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Село Захарово.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r="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38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92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А.С. Пушкин</vt:lpstr>
      <vt:lpstr>В очарованье русского пейзажа  Есть   подлинная радость, но она  Открыта не для каждого и даже  Не каждому художнику видна  (Н . Заболоцкий.)</vt:lpstr>
      <vt:lpstr>Любимые уголки природы  А.С. Пушкина.</vt:lpstr>
      <vt:lpstr>Михайловское</vt:lpstr>
      <vt:lpstr> Болдино </vt:lpstr>
      <vt:lpstr>Болдино</vt:lpstr>
      <vt:lpstr>Павловский парк. Осень.</vt:lpstr>
      <vt:lpstr>Павловский парк.  Зима.</vt:lpstr>
      <vt:lpstr>Село Захарово.</vt:lpstr>
      <vt:lpstr>Село Захарово</vt:lpstr>
      <vt:lpstr>Большие Вязёмы.</vt:lpstr>
      <vt:lpstr>Большие Вязёмы</vt:lpstr>
      <vt:lpstr>Музей заповедник  А.С. Пушкина</vt:lpstr>
      <vt:lpstr>В. Янов.  Мороз и солнце.</vt:lpstr>
      <vt:lpstr>Нега-наслаждение (устаревшее). Взор-взгляд, но в тексте-глаза (устаревшее). Вечор-вчера (диалектное). Нынче-сейчас (устаревшее). Велеть-приказать (устаревшее). Запречь-запрячь (диалектное). Предадимся-отдадимся (устаревшее). Янтарный-желтый, солнечный. Аврора-богиня утренней зари в древнеримских мифах. Поэт говорит о «северной Авроре», т.е. о заре на севере, в России.</vt:lpstr>
      <vt:lpstr>В. Янов. Зимнее утро</vt:lpstr>
      <vt:lpstr>Б. Кустодиев. Зима.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Пушкина</dc:title>
  <dc:creator>User</dc:creator>
  <cp:lastModifiedBy>superuser</cp:lastModifiedBy>
  <cp:revision>12</cp:revision>
  <dcterms:created xsi:type="dcterms:W3CDTF">2013-03-08T23:07:42Z</dcterms:created>
  <dcterms:modified xsi:type="dcterms:W3CDTF">2014-11-26T13:58:16Z</dcterms:modified>
</cp:coreProperties>
</file>