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1" r:id="rId4"/>
    <p:sldId id="270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251520" y="260648"/>
            <a:ext cx="8640960" cy="633670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8" name="Рисунок 7" descr="d87fd06b7144.png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7380312" y="4653136"/>
            <a:ext cx="1420854" cy="2008021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79FFF-CF1E-44CB-B0CD-6F6231AF2B72}" type="datetimeFigureOut">
              <a:rPr lang="ru-RU" smtClean="0"/>
              <a:pPr/>
              <a:t>20.01.2013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E19DD-3D01-4D66-A040-AFE3B84A4BB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img_url=www.fermer.ru/files/sale/attach/123493/foto0148.jpg&amp;iorient=&amp;icolor=&amp;p=1&amp;site=&amp;text=%D0%B8%D0%BD%D0%B4%D1%8E%D1%88%D0%B0%D1%82%D0%B0%20%D0%B2%20%D0%BA%D0%B0%D1%80%D1%82%D0%B8%D0%BD%D0%BA%D0%B0%D1%85&amp;wp=&amp;pos=55&amp;isize=&amp;type=&amp;recent=&amp;rpt=simage&amp;itype=&amp;nojs=1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rest.ru/images/collection/00325/440/preview.jpg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img_url=img0.liveinternet.ru/images/attach/c/2/64/416/64416788_1285311550_osen36.jpg&amp;iorient=&amp;icolor=&amp;site=&amp;text=%D0%B3%D1%80%D0%B8%D0%B1-%D0%B2%D0%BE%D0%BB%D0%BD%D1%83%D1%88%D0%BA%D0%B0%20%D0%B2%20%D0%BA%D0%B0%D1%80%D1%82%D0%B8%D0%BD%D0%BA%D0%B0%D1%85&amp;wp=&amp;pos=0&amp;isize=&amp;type=&amp;recent=&amp;rpt=simage&amp;itype=&amp;nojs=1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ihi.ru/pics/2010/08/24/3318.jpg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00034" y="756032"/>
            <a:ext cx="814393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 «Вкусное варенье».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Представить, что верхняя губа намазана вареньем.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Рот приоткрыть, широким кончиком языка облизать губу сверху вниз (но не по кругу).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Нижняя челюсть неподвижна. Повторить 5 раз.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57818" y="2071678"/>
            <a:ext cx="1938340" cy="3962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357290" y="2285992"/>
            <a:ext cx="3143272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Ох, и вкусное варенье!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Жаль, осталось на губе.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Язычок я подниму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варенье оближу.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85852" y="3470690"/>
            <a:ext cx="2428892" cy="2658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642910" y="580964"/>
            <a:ext cx="7643866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Упражнения для развития подвижности губ.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Упражнения выполняются ежедневно перед зеркалом, каждое – по 5 раз. Необходимое положение губ удерживается под счет от 1 до 5.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 один день следует выполнять 5-7 упражнений.</a:t>
            </a:r>
            <a:endParaRPr kumimoji="0" lang="ru-RU" sz="16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Вытянуть сомкнутые губы вперед, вернуть в исходное положение.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Растянуть губы в улыбку (зубы сомкнуты), и. п.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Растянуть губы в улыбку (зубы приоткрыты), и. п.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Подтянуть верхнюю губу вверх (зубы сомкнуты), и. п.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Языком вытягивать верхнюю губу.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Удерживать губами трубочки разного диаметра</a:t>
            </a:r>
            <a:r>
              <a:rPr kumimoji="0" lang="ru-RU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обхватить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их губами.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Втянуть губы внутрь рта, плотно прижимая их к зубам.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Прикусывать нижнюю губу верхними зубами.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Вращательные движения губами, вытянутыми хоботком.      «Рисовать» губами геометрические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фигуры, цифры…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53721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Плотно сомкнуть губы, надуть щеки, перемещать воздух из одной щеки в другую.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28596" y="28811"/>
            <a:ext cx="8072494" cy="658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3200400" algn="l"/>
                <a:tab pos="5372100" algn="l"/>
              </a:tabLst>
            </a:pPr>
            <a:endParaRPr kumimoji="0" lang="ru-RU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3200400" algn="l"/>
                <a:tab pos="5372100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Развитие речевого дыхания.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3200400" algn="l"/>
                <a:tab pos="5372100" algn="l"/>
              </a:tabLst>
            </a:pPr>
            <a:endParaRPr lang="ru-RU" sz="16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3200400" algn="l"/>
                <a:tab pos="5372100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всех упражнений: вдох через нос. Выдох через рот. </a:t>
            </a:r>
            <a:r>
              <a:rPr kumimoji="0" lang="ru-RU" sz="12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Щеки не надуваются. Плечи не поднимаются. Темп выполнения – медленный.  Повторить не более 5 раз.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3200400" algn="l"/>
                <a:tab pos="5372100" algn="l"/>
              </a:tabLst>
            </a:pP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  <a:tab pos="3200400" algn="l"/>
                <a:tab pos="5372100" algn="l"/>
              </a:tabLst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«Волшебные пузырьки»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Предложите ребенку поиграть с мыльными пузырями. Он может сам выдувать мыльные пузыри, если же у него не получается дуть или он не хочет заниматься, то выдувайте пузыри Вы, направляя их в ребенка. Это стимулирует ребенка дуть на пузыри, чтобы они не попали в него.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  <a:tab pos="3200400" algn="l"/>
                <a:tab pos="5372100" algn="l"/>
              </a:tabLst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«Задуй свечку».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Дети держат полоски бумаги на расстоянии около 10 см от губ. Детям предлагается медленно и тихо подуть на “свечу” так, чтобы пламя “свечи” отклонилось. Можно взять и настоящую свечу.</a:t>
            </a:r>
            <a:r>
              <a:rPr lang="ru-RU" sz="1400" dirty="0" smtClean="0"/>
              <a:t> 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Поднести её поближе к ребенку, а затем постепенно удалять.</a:t>
            </a:r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  <a:tab pos="3200400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«Буря в стакане»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4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или </a:t>
            </a:r>
            <a:r>
              <a:rPr lang="ru-RU" sz="1400" dirty="0" smtClean="0"/>
              <a:t>«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Буль-буль»</a:t>
            </a:r>
            <a:r>
              <a:rPr lang="ru-RU" sz="1400" dirty="0" smtClean="0"/>
              <a:t>.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Возьмите два пластмассовых прозрачных стаканчика. В один налейте много воды, почти до краёв, а в другой налейте чуть-чуть. Предложите ребёнку поиграть в «буль-буль» с помощью трубочек для коктейля. Для этого в стаканчик, где много воды нужно дуть через трубочку слабо, а в стаканчик, где мало воды – можно дуть сильно. Задача ребёнка: играть так, чтобы не пролить воду. Обязательно обратите внимание ребёнка на слова: слабо, сильно, много, мало.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  <a:tab pos="3200400" algn="l"/>
                <a:tab pos="5372100" algn="l"/>
              </a:tabLst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«Плывёт, плывёт кораблик…»</a:t>
            </a:r>
            <a:r>
              <a:rPr lang="ru-RU" sz="900" dirty="0" smtClean="0"/>
              <a:t>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Наполните таз водой и научите ребёнка дуть на лёгкие предметы, находящиеся в тазу, например, кораблики. Можно устроить соревнования.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3200400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«Сдуй листочек».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3200400" algn="l"/>
                <a:tab pos="53721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Вырезать из тонкой бумаги листочек (бабочку, лягушку, снежинку и т.д.), положить на ладонь ребенка. Прямая ладонь поднята на уровень рта (расстояние от губ 10-15 см.). Плавно выдыхая через «хоботок», сдуть листок с ладони.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3200400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«Забей гол в ворота».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3200400" algn="l"/>
                <a:tab pos="53721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На столе построить «ворота» из кубиков. Скатать ватный шарики или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взять готовый поролоновый.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Длительной, плавной струей выдыхаемого воздуха загнать шарик в ворота.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3200400" algn="l"/>
                <a:tab pos="53721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1785926"/>
            <a:ext cx="658353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Творческих</a:t>
            </a:r>
            <a:r>
              <a:rPr lang="ru-RU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6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успехов!</a:t>
            </a:r>
            <a:endParaRPr lang="ru-RU" sz="6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57158" y="684594"/>
            <a:ext cx="828680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11. «Ступеньки».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Рот широко открыть. Все зубы видны. Язык «прыгает» на первую ступеньку – верхнюю губу (кончик языка должен быть широким), затем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верхние зубы и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верхние зубы. </a:t>
            </a:r>
            <a:endParaRPr lang="ru-RU" sz="14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Нижняя челюсть неподвижна. Повторить 5 раз.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000100" y="2680481"/>
            <a:ext cx="342902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Язычок пошел гулять,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ступенечкам шагать.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85852" y="4214818"/>
            <a:ext cx="1790565" cy="1889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6248" y="2214554"/>
            <a:ext cx="4055869" cy="2368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00100" y="3143248"/>
            <a:ext cx="2071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верхнюю губку,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верхние зубки,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 зубки скачок —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Во рту язычок.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28596" y="714356"/>
            <a:ext cx="81439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12. «Чашечка».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Рот широко открыть. Широкий язык поднять кверху. Потянуться к верхним зубам, но не касаться их. Нижняя губа не должна натягиваться на зубы. Удержать под счет от 1 до5.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6248" y="1928802"/>
            <a:ext cx="300039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071538" y="2273806"/>
            <a:ext cx="2643206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Язык широкий положи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под счет его держи.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Получилась пиала –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Округленная она.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 рот ее мы занесем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края к зубам прижмем.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73752" y="3929066"/>
            <a:ext cx="28537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00034" y="720877"/>
            <a:ext cx="81439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13. «Индюшата».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Рот приоткрыть. Нижняя губа не натягивается на зубы. Широким кончиком языка облизать верхнюю губу сверху вниз, добавить голос. Нижняя челюсть неподвижна.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86314" y="1928802"/>
            <a:ext cx="3000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000100" y="2489250"/>
            <a:ext cx="2857520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Индюшата-малышата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Ножками топочут,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Весело болбочут: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БЛ – БЛ – БЛ.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9463" name="Picture 7" descr="http://im5-tub-ru.yandex.net/i?id=428992672-36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4348" y="3714752"/>
            <a:ext cx="3167070" cy="23753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58" y="649439"/>
            <a:ext cx="82868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14. «Маляр».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Рот широко открыть. Все зубы видны. Широким кончиком языка гладить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верхнее небо вперед-назад. Нижняя челюсть неподвижна.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71538" y="3571876"/>
            <a:ext cx="2057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71472" y="2251853"/>
            <a:ext cx="292895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Красить потолок пора.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Пригласили маляра.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Кисть ведем вперед-назад,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Наш маляр работе рад.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43372" y="2285992"/>
            <a:ext cx="299085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720877"/>
            <a:ext cx="835824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15. «Дятел».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Рот широко открыть. Широким кончиком языка ударять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верхним зубам с внутренней стороны (английское Д). Нижняя челюсть неподвижна.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429124" y="1928802"/>
            <a:ext cx="2928958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28596" y="2310090"/>
            <a:ext cx="3357586" cy="112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Целый день я стучу,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Червячка поймать хочу.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Хоть и скрылся под корой,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Все равно ты будешь мой!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78075" algn="l"/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Д-Д-Д-Д-Д.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4866" y="3857629"/>
            <a:ext cx="353324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28596" y="857232"/>
            <a:ext cx="81439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16. «Лошадка».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Рот широко открыть. Присосать спинку языка к небу и оторвать ее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(пощелкать языком). Все зубы видны. Нижняя челюсть неподвижна.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14311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/>
              <a:t>Я - весёлая лошадка,</a:t>
            </a:r>
          </a:p>
          <a:p>
            <a:r>
              <a:rPr lang="ru-RU" sz="1400" b="1" dirty="0" smtClean="0"/>
              <a:t>Тёмная, как шоколадка.</a:t>
            </a:r>
          </a:p>
          <a:p>
            <a:r>
              <a:rPr lang="ru-RU" sz="1400" b="1" dirty="0" smtClean="0"/>
              <a:t>Язычком пощёлкай громко -</a:t>
            </a:r>
          </a:p>
          <a:p>
            <a:r>
              <a:rPr lang="ru-RU" sz="1400" b="1" dirty="0" smtClean="0"/>
              <a:t>Стук копыт услышишь звонкий.</a:t>
            </a:r>
            <a:endParaRPr lang="ru-RU" sz="1400" b="1" dirty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43438" y="2285992"/>
            <a:ext cx="265998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6" name="Picture 8" descr="http://www.xrest.ru/images/collection/00325/440/preview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5786" y="3357562"/>
            <a:ext cx="3214710" cy="26901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428596" y="720877"/>
            <a:ext cx="80010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17. «Грибок».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Открыть рот. Присосать язык к небу. Язык похож на гриб-волнушку: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подъязычная уздечка – ножка, спинка языка – шляпка.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714348" y="2490379"/>
            <a:ext cx="292895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На лесной опушке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Вырос гриб-волнушка.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357686" y="2285992"/>
            <a:ext cx="303847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 descr="http://im5-tub-ru.yandex.net/i?id=64553625-66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2910" y="3643314"/>
            <a:ext cx="2857507" cy="21431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00034" y="792315"/>
            <a:ext cx="80010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18. «Гармошка».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Рот широко открыть. Все зубы видны. Присосать язык к небу («грибок»).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0400" algn="l"/>
                <a:tab pos="53721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Смыкать и размыкать зубы, не отрывая языка от неба. Губы в улыбке.</a:t>
            </a:r>
            <a:endParaRPr kumimoji="0" lang="ru-RU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357686" y="2428868"/>
            <a:ext cx="3000396" cy="2972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857224" y="2285992"/>
            <a:ext cx="30003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гармошке я играю,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Рот пошире открываю.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небу язычок прижму,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721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Ниже челюсть отведу.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4583" name="Picture 7" descr="http://www.stihi.ru/pics/2010/08/24/3318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472" y="3500438"/>
            <a:ext cx="3435468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</TotalTime>
  <Words>960</Words>
  <Application>Microsoft Office PowerPoint</Application>
  <PresentationFormat>Экран (4:3)</PresentationFormat>
  <Paragraphs>93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oxana</dc:creator>
  <cp:lastModifiedBy>Your User Name</cp:lastModifiedBy>
  <cp:revision>51</cp:revision>
  <dcterms:created xsi:type="dcterms:W3CDTF">2012-02-13T15:30:42Z</dcterms:created>
  <dcterms:modified xsi:type="dcterms:W3CDTF">2013-01-20T18:14:10Z</dcterms:modified>
</cp:coreProperties>
</file>