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251520" y="260648"/>
            <a:ext cx="8640960" cy="633670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pic>
        <p:nvPicPr>
          <p:cNvPr id="8" name="Рисунок 7" descr="d87fd06b7144.png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7380312" y="4653136"/>
            <a:ext cx="1420854" cy="2008021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79FFF-CF1E-44CB-B0CD-6F6231AF2B72}" type="datetimeFigureOut">
              <a:rPr lang="ru-RU" smtClean="0"/>
              <a:pPr/>
              <a:t>20.01.2013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AE19DD-3D01-4D66-A040-AFE3B84A4BB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live4fun.ru/pictures/img_17680085_45_3.jp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g.haberler.com/galeri/19/en-iyi-animasyon-filmleri_45525_b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857232"/>
            <a:ext cx="7772400" cy="4643469"/>
          </a:xfrm>
        </p:spPr>
        <p:txBody>
          <a:bodyPr>
            <a:normAutofit/>
          </a:bodyPr>
          <a:lstStyle/>
          <a:p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Зарядка</a:t>
            </a:r>
            <a:b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для </a:t>
            </a: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непослушного </a:t>
            </a:r>
            <a:b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язычка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1" name="Picture 3" descr="http://live4fun.ru/pictures/img_17680085_45_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4282" y="285728"/>
            <a:ext cx="2928958" cy="27080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500034" y="398842"/>
            <a:ext cx="8143932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 «Иголочка».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Рот широко открыть. Все зубы видны.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Напряженный язык высунуть далеко вперед, сделать его узким.</a:t>
            </a:r>
            <a:endParaRPr kumimoji="0" lang="ru-RU" sz="9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Удержать под счет от 1 до 5.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00100" y="3643314"/>
            <a:ext cx="2786082" cy="2670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142976" y="1714488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Язык в иголку</a:t>
            </a:r>
            <a:r>
              <a:rPr lang="ru-RU" dirty="0" smtClean="0"/>
              <a:t> </a:t>
            </a:r>
            <a:r>
              <a:rPr lang="ru-RU" b="1" dirty="0" smtClean="0"/>
              <a:t>превращаю, </a:t>
            </a:r>
          </a:p>
          <a:p>
            <a:r>
              <a:rPr lang="ru-RU" b="1" dirty="0" smtClean="0"/>
              <a:t>Напрягаю и сужаю. </a:t>
            </a:r>
          </a:p>
          <a:p>
            <a:r>
              <a:rPr lang="ru-RU" b="1" dirty="0" smtClean="0"/>
              <a:t>Острый кончик</a:t>
            </a:r>
            <a:r>
              <a:rPr lang="ru-RU" dirty="0" smtClean="0"/>
              <a:t> </a:t>
            </a:r>
            <a:r>
              <a:rPr lang="ru-RU" b="1" dirty="0" smtClean="0"/>
              <a:t>потяну, </a:t>
            </a:r>
          </a:p>
          <a:p>
            <a:r>
              <a:rPr lang="ru-RU" b="1" dirty="0" smtClean="0"/>
              <a:t>До пяти считать</a:t>
            </a:r>
            <a:r>
              <a:rPr lang="ru-RU" dirty="0" smtClean="0"/>
              <a:t> </a:t>
            </a:r>
            <a:r>
              <a:rPr lang="ru-RU" b="1" dirty="0" smtClean="0"/>
              <a:t>начну. </a:t>
            </a:r>
          </a:p>
          <a:p>
            <a:r>
              <a:rPr lang="ru-RU" b="1" dirty="0" smtClean="0"/>
              <a:t>Раз, два, три,</a:t>
            </a:r>
            <a:r>
              <a:rPr lang="ru-RU" dirty="0" smtClean="0"/>
              <a:t> </a:t>
            </a:r>
            <a:r>
              <a:rPr lang="ru-RU" b="1" dirty="0" smtClean="0"/>
              <a:t>четыре, пять!</a:t>
            </a:r>
          </a:p>
          <a:p>
            <a:r>
              <a:rPr lang="ru-RU" b="1" dirty="0" smtClean="0"/>
              <a:t>Иголку я могу</a:t>
            </a:r>
            <a:r>
              <a:rPr lang="ru-RU" dirty="0" smtClean="0"/>
              <a:t> </a:t>
            </a:r>
            <a:r>
              <a:rPr lang="ru-RU" b="1" dirty="0" smtClean="0"/>
              <a:t>держать.</a:t>
            </a:r>
            <a:endParaRPr lang="ru-R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43438" y="1857364"/>
            <a:ext cx="2571768" cy="333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500034" y="578001"/>
            <a:ext cx="807249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32138" algn="l"/>
                <a:tab pos="5372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 «Чистим зубы».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32138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Рот приоткрыт, видны все зубы. Языком почистить зубы с внутренней стороны (движениями вправо-влево). Нижняя челюсть неподвижна. Выполнять под счет 1-5. 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57818" y="1785926"/>
            <a:ext cx="1956438" cy="40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642910" y="2395858"/>
            <a:ext cx="35004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Чищу зубы, посмотри,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болели чтоб они.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285749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Зубки нужно чистить дважды:</a:t>
            </a:r>
          </a:p>
          <a:p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Каждое утро и вечер каждый.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42976" y="3643314"/>
            <a:ext cx="2938694" cy="2814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28596" y="541718"/>
            <a:ext cx="8215370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9. «Качели».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Высунуть узкий язык. Кончиком языка тянуться попеременно то к носу, то к подбородку. Рот не закрывать. Нижняя губа не натягивается на нижние зубы.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Нижняя челюсть неподвижна. Выполнять под счет от 1 до 5.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43438" y="4429132"/>
            <a:ext cx="262393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43438" y="1928802"/>
            <a:ext cx="2571768" cy="2433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714348" y="2214554"/>
            <a:ext cx="3786214" cy="118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На качелях я качаюсь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Вверх-вниз, вверх-вниз.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И все выше поднимаюсь –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Вверх-вниз, вверх-вниз.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14348" y="3357562"/>
            <a:ext cx="31115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42910" y="386815"/>
            <a:ext cx="8001056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Методические рекомендации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для</a:t>
            </a:r>
            <a:r>
              <a:rPr kumimoji="0" lang="ru-RU" sz="2800" b="1" i="0" u="sng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родителей</a:t>
            </a:r>
            <a:endParaRPr lang="ru-RU" sz="1200" b="1" u="sng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721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Внимательно прочитайте описание упражнения. Попробуйте выполнить          его перед зеркалом. Только после того, как Вы сами освоите это упражнение, предлагайте его ребенку.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721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Гимнастика проводится ежедневно по 5-10 минут.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721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Упражнения выполнять сидя перед зеркалом (достаточно настольного зеркала 15*15 см.), в спокойной обстановке, при достаточном освещении.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721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Комплекс на 1 занятие включает 5-7 упражнений для губ и языка, 1 упражнение для развития речевого дыхания.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721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Каждое упражнение выполняется по 5 раз.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721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Упражнения выполняются после показа взрослого. Для поддержания интереса к гимнастике используются стихи.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721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После того, как упражнение усвоено, ребенок выполняет его без показа взрослого (по названию).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721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Взрослый обязательно контролирует правильность и четкость выполнения упражнений.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71472" y="835208"/>
            <a:ext cx="7858180" cy="46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Комплексы артикуляционной гимнастики.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53721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Общеукрепляющие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упражнения: № 1, 2, 3, 4, 5, 6, 7.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53721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Для звуков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С, З, Ц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: № 2,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6, 7, 8.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53721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Для звуков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Ш, Ж, Ч, Щ: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№ 4, 5, 8, 9, 10, 11, 12.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53721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Для звука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Л: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№ 2, 7, 9, 11, 13, 14, 15.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53721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Для звука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: № 1, 2, 9, 10, 11, 12, 13, 14, 15, 16, 17, 18.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53721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00034" y="363687"/>
            <a:ext cx="821537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«Рыба».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Рот широко открыть. Все зубы видны.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Язык спокойно лежит за нижними зубами. Удержать под счет от 1 до 5.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172" name="Picture 4" descr="http://img.haberler.com/galeri/19/en-iyi-animasyon-filmleri_45525_b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57224" y="3500438"/>
            <a:ext cx="3549950" cy="2657468"/>
          </a:xfrm>
          <a:prstGeom prst="rect">
            <a:avLst/>
          </a:prstGeom>
          <a:noFill/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714348" y="2083706"/>
            <a:ext cx="3357586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Открывает рыба рот,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 не слышно, что поет.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143504" y="1643050"/>
            <a:ext cx="2571736" cy="2828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428596" y="506563"/>
            <a:ext cx="828680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«Лягушка».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Губы растянуть в улыбке. Показать верхние зубы.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Нижние зубы не должны быть видны. Удержать под счет от 1 до 5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428728" y="2000240"/>
            <a:ext cx="4357686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Тянуть губы прямо к ушкам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Очень нравится лягушкам.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Улыбаются, смеются.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А глаза у них, как блюдца.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357290" y="3500438"/>
            <a:ext cx="3195951" cy="2676519"/>
          </a:xfrm>
          <a:prstGeom prst="rect">
            <a:avLst/>
          </a:prstGeom>
          <a:noFill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86446" y="1714488"/>
            <a:ext cx="214314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428596" y="399971"/>
            <a:ext cx="821537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«Хоботок».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Зубы сомкнуть, губы вытянуть хоботком. Удержать под счет от 1 до 5.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71538" y="3329295"/>
            <a:ext cx="2857520" cy="2871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071538" y="1565992"/>
            <a:ext cx="257525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Подражаю я слону: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Губы хоботом тяну...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Даже если я устану,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Их тянуть не перестану.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Буду долго так держать,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Свои губы укреплять.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86381" y="1714489"/>
            <a:ext cx="264320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85720" y="720877"/>
            <a:ext cx="835824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«Заборчик».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Верхнюю губу поднять, нижнюю опустить.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Показать сомкнутые зубы. Удержать под счет от 1 до 5.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57224" y="4000504"/>
            <a:ext cx="40386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857224" y="2489250"/>
            <a:ext cx="3286148" cy="90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Зубы ровно мы смыкаем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заборчик получаем.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сейчас раздвинем губы,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Посчитаем наши зубы.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86380" y="2071678"/>
            <a:ext cx="3238521" cy="2428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571472" y="506563"/>
            <a:ext cx="807249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«Бублик».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Округленные губы слегка вытянуть вперед.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Зубы открыть. Удержать под счет от 1 до 5.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14414" y="3786190"/>
            <a:ext cx="2654300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857224" y="2214554"/>
            <a:ext cx="3643338" cy="90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Бублик мы изобразили –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Плавно губы округлили.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Их теперь нельзя смыкать,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Бублик надо удержать.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357686" y="1857364"/>
            <a:ext cx="3619493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500034" y="506563"/>
            <a:ext cx="807249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32138" algn="l"/>
                <a:tab pos="5372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 «Лопата».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32138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Широкий язык расслабить, положить на нижнюю губу.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32138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Следить, чтобы язык не дрожал. Удержать под счет от 1 до 5.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86314" y="2000240"/>
            <a:ext cx="287564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928662" y="2357430"/>
            <a:ext cx="9144000" cy="90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78075" algn="l"/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Язык лопатой положи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78075" algn="l"/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под счет его держи.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78075" algn="l"/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Раз, два, три, четыре, пять,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78075" algn="l"/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Язык надо расслаблять.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357290" y="3786190"/>
            <a:ext cx="2357454" cy="2630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1598</TotalTime>
  <Words>685</Words>
  <Application>Microsoft Office PowerPoint</Application>
  <PresentationFormat>Экран (4:3)</PresentationFormat>
  <Paragraphs>84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Зарядка  для  непослушного  язычка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oxana</dc:creator>
  <cp:lastModifiedBy>Your User Name</cp:lastModifiedBy>
  <cp:revision>51</cp:revision>
  <dcterms:created xsi:type="dcterms:W3CDTF">2012-02-13T15:30:42Z</dcterms:created>
  <dcterms:modified xsi:type="dcterms:W3CDTF">2013-01-20T18:01:00Z</dcterms:modified>
</cp:coreProperties>
</file>