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72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414"/>
            <a:ext cx="7776863" cy="6232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Поисковый проект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«Я помню! Я горжусь!»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Иванова Валерия, Захарова 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 4 класса МОУ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Тубинская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Вешкина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Валентина Сергеевна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ОРКСЭ МОУ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Тубинская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3816424"/>
          </a:xfrm>
          <a:prstGeom prst="rect">
            <a:avLst/>
          </a:prstGeom>
          <a:noFill/>
        </p:spPr>
      </p:pic>
      <p:pic>
        <p:nvPicPr>
          <p:cNvPr id="1026" name="Picture 2" descr="C:\Users\Валентина\Desktop\новый проект\гостеприимство\фото\101NIKON\DSCN31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097" r="4990"/>
          <a:stretch>
            <a:fillRect/>
          </a:stretch>
        </p:blipFill>
        <p:spPr bwMode="auto">
          <a:xfrm rot="5400000">
            <a:off x="4405243" y="2227606"/>
            <a:ext cx="3816424" cy="305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Кудинов Алеша-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одноклассник, теперь знает сам и расскажет родным о подвигах и наградах своего прадеда-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Пермякова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Григория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Константиновича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Лобарев Иван Родионович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Сводная информация о человеке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Лобарев Иван Родионович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Год рождения:1904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Год призыва:1942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Абанский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РВК, Красноярский край,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Абанский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Звание: красноармеец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пропал без вести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__.03.1942                 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ЦАМО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алентина\Desktop\новый проект\проект они сражались за Родину\подвиг народа\фон на 9 мая\приказ о награде_files\banner-memo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1457325" cy="561975"/>
          </a:xfrm>
          <a:prstGeom prst="rect">
            <a:avLst/>
          </a:prstGeom>
          <a:noFill/>
        </p:spPr>
      </p:pic>
      <p:pic>
        <p:nvPicPr>
          <p:cNvPr id="6" name="Picture 3" descr="C:\Users\Валентина\Desktop\награды 2015 года\99999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 b="64256"/>
          <a:stretch>
            <a:fillRect/>
          </a:stretch>
        </p:blipFill>
        <p:spPr bwMode="auto">
          <a:xfrm>
            <a:off x="467544" y="2420888"/>
            <a:ext cx="8317432" cy="249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алентина\Desktop\новый проект\проект они сражались за Родину\подвиг народа\фон на 9 мая\приказ о награде_files\banner-memo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1457325" cy="561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242088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Архивные данные сайта «Мемориал» подтвердили, что Лобарев Иван Родионович погиб на фронте. Но теперь родные знают, что датой смерти можно считать: 26 марта 1942 года. Рядовой Лобарев погиб через 3 месяца как его призвали на фронт.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32859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анкет одноклассников мы узнали, что прадедушки Вики и  Анжелы воевали на Курской Дуге.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подготовили для девочек историческую справку об этом легендарном сражении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ентина\Desktop\новый проект\гостеприимство\фото\101NIKON\DSCN3149.JPG"/>
          <p:cNvPicPr>
            <a:picLocks noChangeAspect="1" noChangeArrowheads="1"/>
          </p:cNvPicPr>
          <p:nvPr/>
        </p:nvPicPr>
        <p:blipFill>
          <a:blip r:embed="rId3" cstate="print"/>
          <a:srcRect l="25332" r="16041"/>
          <a:stretch>
            <a:fillRect/>
          </a:stretch>
        </p:blipFill>
        <p:spPr bwMode="auto">
          <a:xfrm>
            <a:off x="4274726" y="1916832"/>
            <a:ext cx="341946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3285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5. Выводы: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Прошло 70 лет со дня окончания Великой Отечественной войны, но «белых» страниц истории осталось очень много. Нам удалось найти данные о боевых заслугах двух советских солдат- прадедах наших одноклассников, благодаря порталам «Подвиг народа» и «Мемориал».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научились поисковой работе с документами и архивной информацией через Интернет.</a:t>
            </a:r>
          </a:p>
          <a:p>
            <a:pPr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убедились,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может приносить пользу и радость родным, занимаясь проектной деятельностью.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помним и гордимся подвигом наших прадедов! Хотим продолжить краеведческую работу по поиску данных об участниках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(1941-1945гг)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девизом: «Никто не забыт, и ничто не забыто!»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" y="1435101"/>
            <a:ext cx="611560" cy="4586188"/>
          </a:xfrm>
        </p:spPr>
        <p:txBody>
          <a:bodyPr/>
          <a:lstStyle/>
          <a:p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 у одноклассников биографические данные и факты  из жизни их предков, живших в годы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 материалы Интернет порталов :«Подвиг народа» и «Мемориал» о родных одноклассников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Пополнить семейные архивы найденными материалами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поисковой работы: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одноклассников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родными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семейных архивов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данных в Интернете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 обобщение собранной 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  <a:p>
            <a:pPr algn="ctr"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Анкетирование одноклассников</a:t>
            </a:r>
          </a:p>
          <a:p>
            <a:pPr marL="514350" indent="-514350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Ребятам в классе мы предложили анкету «Они сражались за Родину»,</a:t>
            </a:r>
          </a:p>
          <a:p>
            <a:pPr marL="514350" indent="-514350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которую необходимо было заполнить с помощью родителей и родных.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АНКЕТА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Ваша семья (фамилия)___________________________________________________________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Ваш прадед (прабабушка)_______________________________________________________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воевал(а) или работал в тылу в годы Великой Отечественной войны. Что вы знаете о ветеране: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-года жизни____________________________________________________________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-чем занимался до 1941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года___________________________________________________________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-на каком фронте воевал______________________________________________________________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-были ранения______________________________________________________________________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-награжден_________________________________________________________________________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-где встретил Победу_________________________________________________________________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-чем занимался после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войны__________________________________________________________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Спасибо за участие в проекте «Они сражались за Родину»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 есть информация о других родных-участниках ВО войны или Детях войны, запишите её на обороте анкеты.</a:t>
            </a:r>
          </a:p>
          <a:p>
            <a:pPr marL="514350" indent="-51435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Обработка анкет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сдано анкет:18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Заполнены: 13;  пустые: 5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дедушка\бабушка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–дети войны или информации в семье нет)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анкете указаны данные на одного участника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войны- 10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анкете указанны данные на несколько родных- 3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числа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 войны 1941-1945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наших одноклассников: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Вернулись после Победы домой- 9 человек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Погибли 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войны- 1 человек (место неизвестно)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-пропали без вести- 1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3. Проверка данных об участниках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войны на сайтах «Мемориал», «Подвиг народа»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Проверены данные 13 ветеранов, из них: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данных в базах порталов на 11 человек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данные в базах порталов  о 2 участниках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(Пермяков Григорий Константинович- пропавший без вести,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Лобарев Иван Родионович- погибший на фронте)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4. Найденные данные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Пермяков Григорий Константинович, 1903 г</a:t>
            </a:r>
          </a:p>
          <a:p>
            <a:pPr algn="just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Валентина\Desktop\новый проект\проект они сражались за Родину\фото\125___02\001.jpg"/>
          <p:cNvPicPr/>
          <p:nvPr/>
        </p:nvPicPr>
        <p:blipFill>
          <a:blip r:embed="rId3" cstate="print"/>
          <a:srcRect l="36736" t="37126" r="23597" b="25137"/>
          <a:stretch>
            <a:fillRect/>
          </a:stretch>
        </p:blipFill>
        <p:spPr bwMode="auto">
          <a:xfrm>
            <a:off x="539552" y="2852936"/>
            <a:ext cx="3266930" cy="2615397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282883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Звание: красноармеец </a:t>
            </a:r>
            <a:br>
              <a:rPr lang="ru-RU" dirty="0" smtClean="0"/>
            </a:br>
            <a:r>
              <a:rPr lang="ru-RU" dirty="0" smtClean="0"/>
              <a:t>в РККА с 09.1942 года</a:t>
            </a:r>
          </a:p>
          <a:p>
            <a:r>
              <a:rPr lang="ru-RU" dirty="0" smtClean="0"/>
              <a:t> Место призыва: Охотский РВК, </a:t>
            </a:r>
            <a:r>
              <a:rPr lang="ru-RU" dirty="0" err="1" smtClean="0"/>
              <a:t>Нижне-Амурская</a:t>
            </a:r>
            <a:r>
              <a:rPr lang="ru-RU" dirty="0" smtClean="0"/>
              <a:t> обл., Охотский р-н № записи: 23573611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алентина\Desktop\новый проект\проект они сражались за Родину\подвиг народа\фон на 9 мая\медаль за боевые заслуг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8229600" cy="1788518"/>
          </a:xfrm>
          <a:prstGeom prst="rect">
            <a:avLst/>
          </a:prstGeom>
          <a:noFill/>
        </p:spPr>
      </p:pic>
      <p:pic>
        <p:nvPicPr>
          <p:cNvPr id="6" name="Рисунок 5" descr="http://podvignaroda.mil.ru/img/awards/award15-sm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60848"/>
            <a:ext cx="1152128" cy="18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184482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о награждении медалью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боевые заслуги»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новый проект\проект они сражались за Родину\подвиг народа\фон на 9 мая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о награждении медалью «За отвагу»</a:t>
            </a:r>
          </a:p>
          <a:p>
            <a:endParaRPr lang="ru-RU" b="1" dirty="0"/>
          </a:p>
        </p:txBody>
      </p:sp>
      <p:pic>
        <p:nvPicPr>
          <p:cNvPr id="5" name="Рисунок 4" descr="http://podvignaroda.mil.ru/img/awards/award14-s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9361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Валентина\Desktop\новый проект\проект они сражались за Родину\подвиг народа\фон на 9 мая\медаль за отваг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7186613" cy="34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628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49</cp:revision>
  <dcterms:created xsi:type="dcterms:W3CDTF">2015-03-09T02:17:15Z</dcterms:created>
  <dcterms:modified xsi:type="dcterms:W3CDTF">2015-03-18T03:30:07Z</dcterms:modified>
</cp:coreProperties>
</file>