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C622-EE2E-42C2-8158-951D3BB149D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E60A-95C1-4DF2-9472-5C4F553550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C622-EE2E-42C2-8158-951D3BB149D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E60A-95C1-4DF2-9472-5C4F55355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C622-EE2E-42C2-8158-951D3BB149D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E60A-95C1-4DF2-9472-5C4F55355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C622-EE2E-42C2-8158-951D3BB149D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E60A-95C1-4DF2-9472-5C4F55355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C622-EE2E-42C2-8158-951D3BB149D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FCE60A-95C1-4DF2-9472-5C4F553550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C622-EE2E-42C2-8158-951D3BB149D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E60A-95C1-4DF2-9472-5C4F55355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C622-EE2E-42C2-8158-951D3BB149D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E60A-95C1-4DF2-9472-5C4F55355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C622-EE2E-42C2-8158-951D3BB149D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E60A-95C1-4DF2-9472-5C4F55355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C622-EE2E-42C2-8158-951D3BB149D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E60A-95C1-4DF2-9472-5C4F55355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C622-EE2E-42C2-8158-951D3BB149D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E60A-95C1-4DF2-9472-5C4F55355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C622-EE2E-42C2-8158-951D3BB149D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E60A-95C1-4DF2-9472-5C4F55355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A1C622-EE2E-42C2-8158-951D3BB149D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FCE60A-95C1-4DF2-9472-5C4F5535500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на маршруте</a:t>
            </a:r>
            <a:b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1196752"/>
            <a:ext cx="8229600" cy="4525963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Маршрутный лист  Маршрута №1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КАРТА</a:t>
            </a:r>
          </a:p>
          <a:p>
            <a:pPr algn="ctr">
              <a:buNone/>
            </a:pPr>
            <a:r>
              <a:rPr lang="ru-RU" sz="2400" b="1" dirty="0" smtClean="0"/>
              <a:t>проспект </a:t>
            </a:r>
            <a:r>
              <a:rPr lang="ru-RU" sz="2400" b="1" dirty="0" smtClean="0"/>
              <a:t>Стачек, </a:t>
            </a:r>
            <a:r>
              <a:rPr lang="ru-RU" sz="2400" b="1" dirty="0" smtClean="0"/>
              <a:t>дом 114</a:t>
            </a:r>
            <a:endParaRPr lang="ru-RU" sz="2400" b="1" dirty="0" smtClean="0"/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5" name="Изображение 4" descr="Macintosh HD:Users:Liva:Desktop:Снимок экрана 2014-11-10 в 17.11.40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lvl="0"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на маршруте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452596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Маршрутный лист  Маршрута №1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Памятник блокадному трамваю в Кировском районе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Pcy;&amp;acy;&amp;mcy;&amp;yacy;&amp;tcy;&amp;ncy;&amp;icy;&amp;kcy; &amp;bcy;&amp;lcy;&amp;ocy;&amp;kcy;&amp;acy;&amp;dcy;&amp;ncy;&amp;ocy;&amp;mcy;&amp;ucy; &amp;tcy;&amp;rcy;&amp;acy;&amp;mcy;&amp;vcy;&amp;acy;&amp;yucy;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400600" cy="3997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lvl="0"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на маршруте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4525963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Маршрутный лист  Маршрута №1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Памятник блокадному трамваю в Кировском районе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6" name="Рисунок 5" descr="Pcy;&amp;acy;&amp;mcy;&amp;yacy;&amp;tcy;&amp;ncy;&amp;icy;&amp;kcy; &quot;&amp;Bcy;&amp;lcy;&amp;ocy;&amp;kcy;&amp;acy;&amp;dcy;&amp;ncy;&amp;ocy;&amp;mcy;&amp;ucy; &amp;tcy;&amp;rcy;&amp;acy;&amp;mcy;&amp;vcy;&amp;acy;&amp;yucy;&quot; &amp;vcy; &amp;Scy;&amp;acy;&amp;ncy;&amp;kcy;&amp;tcy;-&amp;Pcy;&amp;iecy;&amp;tcy;&amp;iecy;&amp;rcy;&amp;bcy;&amp;ucy;&amp;rcy;&amp;gcy;&amp;iecy; - &amp;Kcy;&amp;Ocy;&amp;Ncy;&amp;Kcy;&amp;Ucy;&amp;Rcy;&amp;Scy; &amp;Dcy;&amp;IEcy;&amp;Ncy;&amp;SOFTcy; &amp;Pcy;&amp;Ocy;&amp;Bcy;&amp;IEcy;&amp;Dcy;&amp;Ycy; - &amp;Dcy;&amp;IEcy;&amp;Ncy;&amp;SOFTcy; &amp;Pcy;&amp;Ocy;&amp;Bcy;&amp;IEcy;&amp;Dcy;&amp;Ycy; (&amp;kcy;&amp;ocy;&amp;ncy;&amp;kcy;&amp;ucy;&amp;rcy;&amp;scy;) - &amp;Fcy;&amp;ocy;&amp;tcy;&amp;ocy;&amp;acy;&amp;lcy;&amp;softcy;&amp;bcy;&amp;ocy;&amp;mcy;&amp;ycy; - &amp;Scy;&amp;acy;&amp;jcy;&amp;tcy; &amp;fcy;&amp;ocy;&amp;tcy;&amp;ocy;&amp;lcy;&amp;yucy;&amp;bcy;&amp;icy;&amp;tcy;&amp;iecy;&amp;lcy;&amp;iecy;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46449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Vcy; &amp;Scy;&amp;acy;&amp;ncy;&amp;kcy;&amp;tcy;-&amp;Pcy;&amp;iecy;&amp;tcy;&amp;iecy;&amp;rcy;&amp;bcy;&amp;ucy;&amp;rcy;&amp;gcy;&amp;iecy; &amp;vcy;&amp;scy;&amp;pcy;&amp;ocy;&amp;mcy;&amp;icy;&amp;ncy;&amp;acy;&amp;yucy;&amp;tcy; &amp;zhcy;&amp;iecy;&amp;rcy;&amp;tcy;&amp;vcy; &amp;bcy;&amp;lcy;&amp;ocy;&amp;kcy;&amp;acy;&amp;dcy;&amp;ycy; - &amp;Pcy;&amp;iecy;&amp;rcy;&amp;vcy;&amp;ycy;&amp;jcy; &amp;kcy;&amp;acy;&amp;ncy;&amp;acy;&amp;lcy;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67136"/>
            <a:ext cx="3888432" cy="2862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0"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на маршруте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1196752"/>
            <a:ext cx="8229600" cy="4525963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Маршрутный лист  Маршрута №2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КАРТА</a:t>
            </a:r>
          </a:p>
          <a:p>
            <a:pPr algn="ctr">
              <a:buNone/>
            </a:pPr>
            <a:r>
              <a:rPr lang="ru-RU" sz="2000" b="1" dirty="0" smtClean="0"/>
              <a:t>на углу 7-ой линии и Среднего проспекта Васильевского острова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6" name="Изображение 25" descr="Macintosh HD:Users:Liva:Pictures:Без заголовка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12068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0"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на маршруте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1196752"/>
            <a:ext cx="8229600" cy="4525963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Маршрутный лист  Маршрута №2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Конка на Василеостровской</a:t>
            </a:r>
          </a:p>
          <a:p>
            <a:endParaRPr lang="ru-RU" dirty="0"/>
          </a:p>
          <a:p>
            <a:pPr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5" name="Рисунок 4" descr="Pcy;&amp;Acy;&amp;Mcy;&amp;YAcy;&amp;Tcy;&amp;Ncy;&amp;Icy;&amp;Kcy; &amp;Kcy;&amp;Ocy;&amp;Ncy;&amp;Kcy;&amp;IEcy; &amp;vcy; &amp;Scy;&amp;acy;&amp;ncy;&amp;kcy;&amp;tcy;-&amp;Pcy;&amp;iecy;&amp;tcy;&amp;iecy;&amp;rcy;&amp;bcy;&amp;ucy;&amp;rcy;&amp;gcy;&amp;iecy; - &amp;Dcy;&amp;ycy;&amp;khcy;&amp;acy;&amp;ncy;&amp;icy;&amp;iecy; &amp;Pcy;&amp;icy;&amp;tcy;&amp;iecy;&amp;rcy;&amp;acy;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32859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0"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на маршруте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1196752"/>
            <a:ext cx="8229600" cy="4525963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Маршрутный лист  Маршрута №3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494" t="27207" r="2316" b="42955"/>
          <a:stretch>
            <a:fillRect/>
          </a:stretch>
        </p:blipFill>
        <p:spPr bwMode="auto">
          <a:xfrm>
            <a:off x="699570" y="2996952"/>
            <a:ext cx="790487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105622" y="2420888"/>
            <a:ext cx="3119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Средний пр., 77—79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0"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на маршруте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525963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Маршрутный лист  Маршрута №3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трамваев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Музей электрического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транспорта)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  <a:p>
            <a:pPr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5" name="Рисунок 4" descr="b7yA9zXCm0I.jpg"/>
          <p:cNvPicPr>
            <a:picLocks noChangeAspect="1"/>
          </p:cNvPicPr>
          <p:nvPr/>
        </p:nvPicPr>
        <p:blipFill>
          <a:blip r:embed="rId2" cstate="print"/>
          <a:srcRect r="1927"/>
          <a:stretch>
            <a:fillRect/>
          </a:stretch>
        </p:blipFill>
        <p:spPr>
          <a:xfrm>
            <a:off x="1619672" y="2632535"/>
            <a:ext cx="5832648" cy="3964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106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Работа на маршруте </vt:lpstr>
      <vt:lpstr>Работа на маршруте </vt:lpstr>
      <vt:lpstr>Работа на маршруте </vt:lpstr>
      <vt:lpstr>Работа на маршруте </vt:lpstr>
      <vt:lpstr>Работа на маршруте </vt:lpstr>
      <vt:lpstr>Работа на маршруте </vt:lpstr>
      <vt:lpstr>Работа на маршруте </vt:lpstr>
    </vt:vector>
  </TitlesOfParts>
  <Company>Школа 506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14</cp:revision>
  <dcterms:created xsi:type="dcterms:W3CDTF">2015-03-17T08:09:36Z</dcterms:created>
  <dcterms:modified xsi:type="dcterms:W3CDTF">2015-03-17T10:19:06Z</dcterms:modified>
</cp:coreProperties>
</file>