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307" r:id="rId3"/>
    <p:sldId id="314" r:id="rId4"/>
    <p:sldId id="305" r:id="rId5"/>
    <p:sldId id="310" r:id="rId6"/>
    <p:sldId id="313" r:id="rId7"/>
    <p:sldId id="289" r:id="rId8"/>
    <p:sldId id="315" r:id="rId9"/>
    <p:sldId id="316" r:id="rId10"/>
    <p:sldId id="317" r:id="rId11"/>
    <p:sldId id="320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0000"/>
    <a:srgbClr val="66FF33"/>
    <a:srgbClr val="FF6600"/>
    <a:srgbClr val="990099"/>
    <a:srgbClr val="6600CC"/>
    <a:srgbClr val="9900FF"/>
    <a:srgbClr val="006600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70" autoAdjust="0"/>
    <p:restoredTop sz="94660"/>
  </p:normalViewPr>
  <p:slideViewPr>
    <p:cSldViewPr>
      <p:cViewPr varScale="1">
        <p:scale>
          <a:sx n="66" d="100"/>
          <a:sy n="66" d="100"/>
        </p:scale>
        <p:origin x="-9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05178-5B58-4345-BC68-98B9D4FECA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A6AA6-D117-4726-8945-9A1A44FE64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4C705-6B75-4617-B240-4B0E56F7DC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54F138F-E674-4F00-9E95-FF038B5CBE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F04F4D8-F7E4-47F9-A968-03DEC6834F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C0DACFE-AA26-459B-A0AF-99181B45C4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BBF12-D7F3-44AF-9B3E-5FB5C47657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FEF5C-49BD-4113-A0E4-B479EA52AF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C57E2-A003-498E-A261-68C0B69E01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53CD3-C512-4221-91A6-D3345D5E99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28B6A-EC55-4D47-BA37-97162F679C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93531-48D0-449C-B1FE-B77D38801D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BAECE-47AF-49D5-AB50-CEB14F4263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CEDDF-5C74-4A31-8A13-38598937FB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BBB4F682-D304-4D14-A439-B786403B3DCB}" type="slidenum">
              <a:rPr lang="ru-RU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Users\User\Downloads\barabannaya-drob_-Bez-nazvaniya(muzofon.com).mp3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User\Documents\математика\дроб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642918"/>
            <a:ext cx="5929354" cy="55587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picture"/>
          <p:cNvPicPr preferRelativeResize="0">
            <a:picLocks noGrp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642918"/>
            <a:ext cx="7008440" cy="565574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 bwMode="auto">
          <a:xfrm>
            <a:off x="3563888" y="2420888"/>
            <a:ext cx="648072" cy="64807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Прямая соединительная линия 6"/>
          <p:cNvCxnSpPr/>
          <p:nvPr/>
        </p:nvCxnSpPr>
        <p:spPr bwMode="auto">
          <a:xfrm>
            <a:off x="3491880" y="3573016"/>
            <a:ext cx="648072" cy="64807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ocuments\математика\кролик в огороде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3809995" cy="2857496"/>
          </a:xfrm>
          <a:prstGeom prst="rect">
            <a:avLst/>
          </a:prstGeom>
          <a:noFill/>
        </p:spPr>
      </p:pic>
      <p:pic>
        <p:nvPicPr>
          <p:cNvPr id="8" name="Picture 2" descr="picture"/>
          <p:cNvPicPr preferRelativeResize="0">
            <a:picLocks noGrp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1571612"/>
            <a:ext cx="6572264" cy="5286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cxnSp>
        <p:nvCxnSpPr>
          <p:cNvPr id="10" name="Прямая со стрелкой 9"/>
          <p:cNvCxnSpPr/>
          <p:nvPr/>
        </p:nvCxnSpPr>
        <p:spPr bwMode="auto">
          <a:xfrm rot="10800000" flipV="1">
            <a:off x="5786446" y="2285992"/>
            <a:ext cx="642942" cy="285752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Прямая со стрелкой 12"/>
          <p:cNvCxnSpPr/>
          <p:nvPr/>
        </p:nvCxnSpPr>
        <p:spPr bwMode="auto">
          <a:xfrm rot="5400000">
            <a:off x="3393273" y="3893347"/>
            <a:ext cx="785818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Прямая со стрелкой 14"/>
          <p:cNvCxnSpPr/>
          <p:nvPr/>
        </p:nvCxnSpPr>
        <p:spPr bwMode="auto">
          <a:xfrm>
            <a:off x="4286248" y="5786454"/>
            <a:ext cx="714380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Прямая со стрелкой 18"/>
          <p:cNvCxnSpPr/>
          <p:nvPr/>
        </p:nvCxnSpPr>
        <p:spPr bwMode="auto">
          <a:xfrm rot="5400000" flipH="1" flipV="1">
            <a:off x="7178693" y="4893479"/>
            <a:ext cx="786612" cy="794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4429124" y="1857364"/>
            <a:ext cx="114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10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─   м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 5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214678" y="4429132"/>
            <a:ext cx="92867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8</a:t>
            </a:r>
            <a:endParaRPr lang="ru-RU" sz="2000" dirty="0" smtClean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rgbClr val="FF0000"/>
                </a:solidFill>
              </a:rPr>
              <a:t>─   м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 5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715008" y="5572140"/>
            <a:ext cx="10001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12</a:t>
            </a:r>
            <a:endParaRPr lang="ru-RU" sz="2000" dirty="0" smtClean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rgbClr val="FF0000"/>
                </a:solidFill>
              </a:rPr>
              <a:t> ─   </a:t>
            </a:r>
            <a:r>
              <a:rPr lang="ru-RU" sz="2000" dirty="0" smtClean="0">
                <a:solidFill>
                  <a:srgbClr val="FF0000"/>
                </a:solidFill>
              </a:rPr>
              <a:t>м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 5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500958" y="2928934"/>
            <a:ext cx="92867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16</a:t>
            </a:r>
            <a:endParaRPr lang="ru-RU" sz="2000" dirty="0" smtClean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rgbClr val="FF0000"/>
                </a:solidFill>
              </a:rPr>
              <a:t> ─   </a:t>
            </a:r>
            <a:r>
              <a:rPr lang="ru-RU" sz="2000" dirty="0" smtClean="0">
                <a:solidFill>
                  <a:srgbClr val="FF0000"/>
                </a:solidFill>
              </a:rPr>
              <a:t>м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 5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4754" name="Picture 2" descr="C:\Users\User\Documents\математика\барабанщик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214290"/>
            <a:ext cx="6715140" cy="6459454"/>
          </a:xfrm>
          <a:prstGeom prst="rect">
            <a:avLst/>
          </a:prstGeom>
          <a:noFill/>
        </p:spPr>
      </p:pic>
      <p:pic>
        <p:nvPicPr>
          <p:cNvPr id="6" name="barabannaya-drob_-Bez-nazvaniya(muzofon.com).mp3">
            <a:hlinkClick r:id="" action="ppaction://media"/>
          </p:cNvPr>
          <p:cNvPicPr>
            <a:picLocks noGrp="1" noRot="1" noChangeAspect="1"/>
          </p:cNvPicPr>
          <p:nvPr>
            <p:ph sz="half" idx="2"/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215338" y="5857892"/>
            <a:ext cx="533414" cy="5334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50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 w="76200"/>
        </p:spPr>
        <p:txBody>
          <a:bodyPr/>
          <a:lstStyle/>
          <a:p>
            <a:pPr algn="ctr">
              <a:buNone/>
            </a:pPr>
            <a:r>
              <a:rPr lang="ru-RU" sz="4800" b="1" dirty="0" smtClean="0">
                <a:solidFill>
                  <a:srgbClr val="FFFF00"/>
                </a:solidFill>
              </a:rPr>
              <a:t>   7                </a:t>
            </a:r>
            <a:r>
              <a:rPr lang="ru-RU" sz="4800" b="1" dirty="0" smtClean="0">
                <a:solidFill>
                  <a:srgbClr val="FFFF00"/>
                </a:solidFill>
              </a:rPr>
              <a:t>13     </a:t>
            </a:r>
            <a:r>
              <a:rPr lang="ru-RU" sz="4800" b="1" dirty="0" smtClean="0">
                <a:solidFill>
                  <a:srgbClr val="FFFF00"/>
                </a:solidFill>
              </a:rPr>
              <a:t>         </a:t>
            </a:r>
            <a:r>
              <a:rPr lang="ru-RU" sz="4800" b="1" dirty="0" smtClean="0">
                <a:solidFill>
                  <a:srgbClr val="FFFF00"/>
                </a:solidFill>
              </a:rPr>
              <a:t>9                  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FFFF00"/>
                </a:solidFill>
              </a:rPr>
              <a:t>   </a:t>
            </a:r>
            <a:r>
              <a:rPr lang="ru-RU" sz="4800" b="1" smtClean="0">
                <a:solidFill>
                  <a:srgbClr val="FFFF00"/>
                </a:solidFill>
              </a:rPr>
              <a:t>─                </a:t>
            </a:r>
            <a:r>
              <a:rPr lang="ru-RU" sz="4800" b="1" smtClean="0">
                <a:solidFill>
                  <a:srgbClr val="FFFF00"/>
                </a:solidFill>
              </a:rPr>
              <a:t>─      </a:t>
            </a:r>
            <a:r>
              <a:rPr lang="ru-RU" sz="4800" b="1" smtClean="0">
                <a:solidFill>
                  <a:srgbClr val="FFFF00"/>
                </a:solidFill>
              </a:rPr>
              <a:t>         </a:t>
            </a:r>
            <a:r>
              <a:rPr lang="ru-RU" sz="4800" b="1" dirty="0" smtClean="0">
                <a:solidFill>
                  <a:srgbClr val="FFFF00"/>
                </a:solidFill>
              </a:rPr>
              <a:t>─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FFFF00"/>
                </a:solidFill>
              </a:rPr>
              <a:t>   9                 </a:t>
            </a:r>
            <a:r>
              <a:rPr lang="ru-RU" sz="4800" b="1" dirty="0" smtClean="0">
                <a:solidFill>
                  <a:srgbClr val="FFFF00"/>
                </a:solidFill>
              </a:rPr>
              <a:t>9        </a:t>
            </a:r>
            <a:r>
              <a:rPr lang="ru-RU" sz="4800" b="1" dirty="0" smtClean="0">
                <a:solidFill>
                  <a:srgbClr val="FFFF00"/>
                </a:solidFill>
              </a:rPr>
              <a:t>       </a:t>
            </a:r>
            <a:r>
              <a:rPr lang="ru-RU" sz="4800" b="1" dirty="0" smtClean="0">
                <a:solidFill>
                  <a:srgbClr val="FFFF00"/>
                </a:solidFill>
              </a:rPr>
              <a:t>9</a:t>
            </a:r>
            <a:endParaRPr lang="ru-RU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математика\торти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4286242"/>
            <a:ext cx="3909072" cy="2571758"/>
          </a:xfrm>
          <a:prstGeom prst="rect">
            <a:avLst/>
          </a:prstGeom>
          <a:noFill/>
        </p:spPr>
      </p:pic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0" y="188913"/>
            <a:ext cx="8748713" cy="4176712"/>
          </a:xfrm>
          <a:prstGeom prst="cloudCallout">
            <a:avLst>
              <a:gd name="adj1" fmla="val -31472"/>
              <a:gd name="adj2" fmla="val 30921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395288" y="1125538"/>
            <a:ext cx="8351837" cy="1800225"/>
          </a:xfrm>
          <a:prstGeom prst="rect">
            <a:avLst/>
          </a:prstGeom>
          <a:solidFill>
            <a:srgbClr val="FFFF00">
              <a:alpha val="19000"/>
            </a:srgb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</a:rPr>
              <a:t>Сложение и вычитание дробей</a:t>
            </a:r>
          </a:p>
          <a:p>
            <a:pPr algn="ctr"/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</a:rPr>
              <a:t> с одинаковыми знаменателями</a:t>
            </a:r>
            <a:endParaRPr lang="ru-RU" sz="3600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5" name="Picture 3" descr="C:\Users\User\Documents\математика\в-пух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491" y="500042"/>
            <a:ext cx="5905510" cy="6357958"/>
          </a:xfrm>
          <a:prstGeom prst="rect">
            <a:avLst/>
          </a:prstGeom>
          <a:noFill/>
        </p:spPr>
      </p:pic>
      <p:pic>
        <p:nvPicPr>
          <p:cNvPr id="8" name="Picture 2" descr="C:\Users\User\Documents\математика\tort_yapfiles.ru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7496"/>
            <a:ext cx="3333741" cy="250030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1571612"/>
            <a:ext cx="3214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7 частей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4" name="Picture 4" descr="C:\Users\User\Documents\математика\винни.jp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643182"/>
            <a:ext cx="5619757" cy="4214818"/>
          </a:xfrm>
          <a:prstGeom prst="rect">
            <a:avLst/>
          </a:prstGeom>
          <a:noFill/>
        </p:spPr>
      </p:pic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928802"/>
            <a:ext cx="1747376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1857364"/>
            <a:ext cx="2347913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1071538" y="357166"/>
            <a:ext cx="16430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─</a:t>
            </a:r>
          </a:p>
          <a:p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86644" y="285728"/>
            <a:ext cx="15716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─</a:t>
            </a:r>
          </a:p>
          <a:p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оп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2924175"/>
            <a:ext cx="3065463" cy="3816350"/>
          </a:xfrm>
          <a:prstGeom prst="rect">
            <a:avLst/>
          </a:prstGeom>
          <a:noFill/>
        </p:spPr>
      </p:pic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3214678" y="214290"/>
            <a:ext cx="7921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000" dirty="0">
                <a:solidFill>
                  <a:srgbClr val="008000"/>
                </a:solidFill>
              </a:rPr>
              <a:t>+</a:t>
            </a: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4786314" y="214290"/>
            <a:ext cx="9366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000" dirty="0">
                <a:solidFill>
                  <a:srgbClr val="008000"/>
                </a:solidFill>
              </a:rPr>
              <a:t>=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500298" y="0"/>
            <a:ext cx="5715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─</a:t>
            </a:r>
          </a:p>
          <a:p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071934" y="0"/>
            <a:ext cx="5000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─</a:t>
            </a:r>
          </a:p>
          <a:p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15008" y="0"/>
            <a:ext cx="8572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66FF33"/>
                </a:solidFill>
              </a:rPr>
              <a:t>6</a:t>
            </a:r>
          </a:p>
          <a:p>
            <a:r>
              <a:rPr lang="ru-RU" sz="3600" dirty="0" smtClean="0">
                <a:solidFill>
                  <a:srgbClr val="66FF33"/>
                </a:solidFill>
              </a:rPr>
              <a:t>─</a:t>
            </a:r>
          </a:p>
          <a:p>
            <a:r>
              <a:rPr lang="ru-RU" sz="3600" dirty="0" smtClean="0">
                <a:solidFill>
                  <a:srgbClr val="66FF33"/>
                </a:solidFill>
              </a:rPr>
              <a:t>7</a:t>
            </a:r>
            <a:endParaRPr lang="ru-RU" sz="3600" dirty="0">
              <a:solidFill>
                <a:srgbClr val="66FF33"/>
              </a:solidFill>
            </a:endParaRPr>
          </a:p>
        </p:txBody>
      </p:sp>
      <p:pic>
        <p:nvPicPr>
          <p:cNvPr id="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672012"/>
            <a:ext cx="1747376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4672012"/>
            <a:ext cx="2347913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Прямоугольник 19"/>
          <p:cNvSpPr/>
          <p:nvPr/>
        </p:nvSpPr>
        <p:spPr>
          <a:xfrm>
            <a:off x="1000100" y="2786058"/>
            <a:ext cx="4286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─</a:t>
            </a:r>
          </a:p>
          <a:p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286644" y="2857496"/>
            <a:ext cx="5000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─</a:t>
            </a:r>
          </a:p>
          <a:p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оп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2924175"/>
            <a:ext cx="3065463" cy="3816350"/>
          </a:xfrm>
          <a:prstGeom prst="rect">
            <a:avLst/>
          </a:prstGeom>
          <a:noFill/>
        </p:spPr>
      </p:pic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3357554" y="142852"/>
            <a:ext cx="7921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000" dirty="0">
                <a:solidFill>
                  <a:srgbClr val="008000"/>
                </a:solidFill>
              </a:rPr>
              <a:t>-</a:t>
            </a: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4786314" y="214290"/>
            <a:ext cx="9366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000" dirty="0">
                <a:solidFill>
                  <a:srgbClr val="008000"/>
                </a:solidFill>
              </a:rPr>
              <a:t>=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500298" y="0"/>
            <a:ext cx="5715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─</a:t>
            </a:r>
          </a:p>
          <a:p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071934" y="0"/>
            <a:ext cx="5000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─</a:t>
            </a:r>
          </a:p>
          <a:p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15008" y="0"/>
            <a:ext cx="8572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66FF33"/>
                </a:solidFill>
              </a:rPr>
              <a:t>2</a:t>
            </a:r>
          </a:p>
          <a:p>
            <a:r>
              <a:rPr lang="ru-RU" sz="3600" dirty="0" smtClean="0">
                <a:solidFill>
                  <a:srgbClr val="66FF33"/>
                </a:solidFill>
              </a:rPr>
              <a:t>─</a:t>
            </a:r>
          </a:p>
          <a:p>
            <a:r>
              <a:rPr lang="ru-RU" sz="3600" dirty="0" smtClean="0">
                <a:solidFill>
                  <a:srgbClr val="66FF33"/>
                </a:solidFill>
              </a:rPr>
              <a:t>7</a:t>
            </a:r>
            <a:endParaRPr lang="ru-RU" sz="3600" dirty="0">
              <a:solidFill>
                <a:srgbClr val="66FF33"/>
              </a:solidFill>
            </a:endParaRPr>
          </a:p>
        </p:txBody>
      </p:sp>
      <p:pic>
        <p:nvPicPr>
          <p:cNvPr id="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672012"/>
            <a:ext cx="1747376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4672012"/>
            <a:ext cx="2347913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Прямоугольник 19"/>
          <p:cNvSpPr/>
          <p:nvPr/>
        </p:nvSpPr>
        <p:spPr>
          <a:xfrm>
            <a:off x="1000100" y="2786058"/>
            <a:ext cx="4286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─</a:t>
            </a:r>
          </a:p>
          <a:p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286644" y="2857496"/>
            <a:ext cx="5000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─</a:t>
            </a:r>
          </a:p>
          <a:p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3357554" y="142852"/>
            <a:ext cx="7921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000" dirty="0">
                <a:solidFill>
                  <a:srgbClr val="008000"/>
                </a:solidFill>
              </a:rPr>
              <a:t>-</a:t>
            </a: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4786314" y="214290"/>
            <a:ext cx="9366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000" dirty="0">
                <a:solidFill>
                  <a:srgbClr val="008000"/>
                </a:solidFill>
              </a:rPr>
              <a:t>=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500298" y="0"/>
            <a:ext cx="5715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─</a:t>
            </a:r>
          </a:p>
          <a:p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071934" y="0"/>
            <a:ext cx="5000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─</a:t>
            </a:r>
          </a:p>
          <a:p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15008" y="0"/>
            <a:ext cx="8572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66FF33"/>
                </a:solidFill>
              </a:rPr>
              <a:t>1</a:t>
            </a:r>
          </a:p>
          <a:p>
            <a:r>
              <a:rPr lang="ru-RU" sz="3600" dirty="0" smtClean="0">
                <a:solidFill>
                  <a:srgbClr val="66FF33"/>
                </a:solidFill>
              </a:rPr>
              <a:t>─</a:t>
            </a:r>
          </a:p>
          <a:p>
            <a:r>
              <a:rPr lang="ru-RU" sz="3600" dirty="0" smtClean="0">
                <a:solidFill>
                  <a:srgbClr val="66FF33"/>
                </a:solidFill>
              </a:rPr>
              <a:t>7</a:t>
            </a:r>
            <a:endParaRPr lang="ru-RU" sz="3600" dirty="0">
              <a:solidFill>
                <a:srgbClr val="66FF33"/>
              </a:solidFill>
            </a:endParaRPr>
          </a:p>
        </p:txBody>
      </p:sp>
      <p:pic>
        <p:nvPicPr>
          <p:cNvPr id="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672012"/>
            <a:ext cx="1747376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4672012"/>
            <a:ext cx="2347913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Прямоугольник 19"/>
          <p:cNvSpPr/>
          <p:nvPr/>
        </p:nvSpPr>
        <p:spPr>
          <a:xfrm>
            <a:off x="1000100" y="2786058"/>
            <a:ext cx="4286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─</a:t>
            </a:r>
          </a:p>
          <a:p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286644" y="2857496"/>
            <a:ext cx="5000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─</a:t>
            </a:r>
          </a:p>
          <a:p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User\Documents\математика\кролик из в пух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6" y="2627933"/>
            <a:ext cx="3440454" cy="4230067"/>
          </a:xfrm>
          <a:prstGeom prst="rect">
            <a:avLst/>
          </a:prstGeom>
          <a:noFill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16" y="357166"/>
            <a:ext cx="952491" cy="1021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Другая 1">
      <a:dk1>
        <a:srgbClr val="7030A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6361</TotalTime>
  <Words>102</Words>
  <Application>Microsoft Office PowerPoint</Application>
  <PresentationFormat>Экран (4:3)</PresentationFormat>
  <Paragraphs>75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Быкова</dc:creator>
  <cp:lastModifiedBy>User</cp:lastModifiedBy>
  <cp:revision>106</cp:revision>
  <dcterms:created xsi:type="dcterms:W3CDTF">2010-01-16T17:17:11Z</dcterms:created>
  <dcterms:modified xsi:type="dcterms:W3CDTF">2013-03-24T16:40:46Z</dcterms:modified>
</cp:coreProperties>
</file>