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82FE0-C3C0-428C-A3B5-472BD08877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C7B19E-6423-464C-BA3C-451C93D542D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АМО</a:t>
          </a:r>
          <a:r>
            <a:rPr lang="ru-RU" sz="27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ДВЕ СОСТОВЛЯЮЩИХ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35F8BD1-6C32-4B37-8436-5E568F7AB661}" type="parTrans" cxnId="{7292F28C-9B22-41F8-986A-55596B6C954A}">
      <dgm:prSet/>
      <dgm:spPr/>
      <dgm:t>
        <a:bodyPr/>
        <a:lstStyle/>
        <a:p>
          <a:endParaRPr lang="ru-RU"/>
        </a:p>
      </dgm:t>
    </dgm:pt>
    <dgm:pt modelId="{937D3328-3DBF-4AC4-9A0F-08284C018DEB}" type="sibTrans" cxnId="{7292F28C-9B22-41F8-986A-55596B6C954A}">
      <dgm:prSet/>
      <dgm:spPr/>
      <dgm:t>
        <a:bodyPr/>
        <a:lstStyle/>
        <a:p>
          <a:endParaRPr lang="ru-RU"/>
        </a:p>
      </dgm:t>
    </dgm:pt>
    <dgm:pt modelId="{67ADA4B9-4733-45CD-8287-212A1A954206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СТРУКТУРА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CF8F8D0-074E-4B04-9C45-32C2C6ADAE3A}" type="parTrans" cxnId="{2F9797B5-903D-43DD-8708-D111919F1DD4}">
      <dgm:prSet/>
      <dgm:spPr/>
      <dgm:t>
        <a:bodyPr/>
        <a:lstStyle/>
        <a:p>
          <a:endParaRPr lang="ru-RU"/>
        </a:p>
      </dgm:t>
    </dgm:pt>
    <dgm:pt modelId="{91D0142D-43C4-4D69-B881-08F30E58AA31}" type="sibTrans" cxnId="{2F9797B5-903D-43DD-8708-D111919F1DD4}">
      <dgm:prSet/>
      <dgm:spPr/>
      <dgm:t>
        <a:bodyPr/>
        <a:lstStyle/>
        <a:p>
          <a:endParaRPr lang="ru-RU"/>
        </a:p>
      </dgm:t>
    </dgm:pt>
    <dgm:pt modelId="{75E22CD2-A996-4263-9A5A-61C3D60146BA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СОДЕРЖАНИЕ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2B3F6EF-94F9-41EC-BE6A-AD18C708603C}" type="parTrans" cxnId="{B5B885AF-FE7A-415D-A8DC-BACE016984E9}">
      <dgm:prSet/>
      <dgm:spPr/>
      <dgm:t>
        <a:bodyPr/>
        <a:lstStyle/>
        <a:p>
          <a:endParaRPr lang="ru-RU"/>
        </a:p>
      </dgm:t>
    </dgm:pt>
    <dgm:pt modelId="{475C7560-65B9-4F56-872F-A0641E8D6417}" type="sibTrans" cxnId="{B5B885AF-FE7A-415D-A8DC-BACE016984E9}">
      <dgm:prSet/>
      <dgm:spPr/>
      <dgm:t>
        <a:bodyPr/>
        <a:lstStyle/>
        <a:p>
          <a:endParaRPr lang="ru-RU"/>
        </a:p>
      </dgm:t>
    </dgm:pt>
    <dgm:pt modelId="{C920C40F-E753-4F3C-A6A8-185EDB48149D}" type="pres">
      <dgm:prSet presAssocID="{58F82FE0-C3C0-428C-A3B5-472BD08877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6C0B46-84B8-4C45-B4B6-02612628B052}" type="pres">
      <dgm:prSet presAssocID="{42C7B19E-6423-464C-BA3C-451C93D542DE}" presName="hierRoot1" presStyleCnt="0"/>
      <dgm:spPr/>
    </dgm:pt>
    <dgm:pt modelId="{9F3F56F3-1563-460C-A7EF-CE940DB9B934}" type="pres">
      <dgm:prSet presAssocID="{42C7B19E-6423-464C-BA3C-451C93D542DE}" presName="composite" presStyleCnt="0"/>
      <dgm:spPr/>
    </dgm:pt>
    <dgm:pt modelId="{B0761CB5-0B5A-4BF4-B2C5-5C931494B76C}" type="pres">
      <dgm:prSet presAssocID="{42C7B19E-6423-464C-BA3C-451C93D542DE}" presName="background" presStyleLbl="node0" presStyleIdx="0" presStyleCn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CB05F350-CF65-4ABE-B8E6-319C76746B70}" type="pres">
      <dgm:prSet presAssocID="{42C7B19E-6423-464C-BA3C-451C93D542DE}" presName="text" presStyleLbl="fgAcc0" presStyleIdx="0" presStyleCnt="1">
        <dgm:presLayoutVars>
          <dgm:chPref val="3"/>
        </dgm:presLayoutVars>
      </dgm:prSet>
      <dgm:spPr/>
    </dgm:pt>
    <dgm:pt modelId="{83CE69E9-4AB8-4EFD-B63E-8E6DB70A95FF}" type="pres">
      <dgm:prSet presAssocID="{42C7B19E-6423-464C-BA3C-451C93D542DE}" presName="hierChild2" presStyleCnt="0"/>
      <dgm:spPr/>
    </dgm:pt>
    <dgm:pt modelId="{5206522E-BDD0-475B-97F9-C52C31DF5BEA}" type="pres">
      <dgm:prSet presAssocID="{7CF8F8D0-074E-4B04-9C45-32C2C6ADAE3A}" presName="Name10" presStyleLbl="parChTrans1D2" presStyleIdx="0" presStyleCnt="2"/>
      <dgm:spPr/>
    </dgm:pt>
    <dgm:pt modelId="{D70528A9-F5E4-4CFF-B9F5-3016EC35FA92}" type="pres">
      <dgm:prSet presAssocID="{67ADA4B9-4733-45CD-8287-212A1A954206}" presName="hierRoot2" presStyleCnt="0"/>
      <dgm:spPr/>
    </dgm:pt>
    <dgm:pt modelId="{F14A697C-C8A3-47FF-A5E7-549A0371C42B}" type="pres">
      <dgm:prSet presAssocID="{67ADA4B9-4733-45CD-8287-212A1A954206}" presName="composite2" presStyleCnt="0"/>
      <dgm:spPr/>
    </dgm:pt>
    <dgm:pt modelId="{AAF3D0B1-4021-4357-9149-040C69146AAE}" type="pres">
      <dgm:prSet presAssocID="{67ADA4B9-4733-45CD-8287-212A1A954206}" presName="background2" presStyleLbl="node2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7D62B193-D205-4A3D-A650-41DC6531698C}" type="pres">
      <dgm:prSet presAssocID="{67ADA4B9-4733-45CD-8287-212A1A954206}" presName="text2" presStyleLbl="fgAcc2" presStyleIdx="0" presStyleCnt="2">
        <dgm:presLayoutVars>
          <dgm:chPref val="3"/>
        </dgm:presLayoutVars>
      </dgm:prSet>
      <dgm:spPr/>
    </dgm:pt>
    <dgm:pt modelId="{F761E007-28D0-4672-A74A-13E31A486EC3}" type="pres">
      <dgm:prSet presAssocID="{67ADA4B9-4733-45CD-8287-212A1A954206}" presName="hierChild3" presStyleCnt="0"/>
      <dgm:spPr/>
    </dgm:pt>
    <dgm:pt modelId="{797B1FC2-5EF3-48A1-B7B2-CCED0EC7BD8D}" type="pres">
      <dgm:prSet presAssocID="{82B3F6EF-94F9-41EC-BE6A-AD18C708603C}" presName="Name10" presStyleLbl="parChTrans1D2" presStyleIdx="1" presStyleCnt="2"/>
      <dgm:spPr/>
    </dgm:pt>
    <dgm:pt modelId="{43746FFB-E1C9-4C14-8149-1E291CF1FACB}" type="pres">
      <dgm:prSet presAssocID="{75E22CD2-A996-4263-9A5A-61C3D60146BA}" presName="hierRoot2" presStyleCnt="0"/>
      <dgm:spPr/>
    </dgm:pt>
    <dgm:pt modelId="{DD2450C2-60CD-44E3-858C-E9792E627B13}" type="pres">
      <dgm:prSet presAssocID="{75E22CD2-A996-4263-9A5A-61C3D60146BA}" presName="composite2" presStyleCnt="0"/>
      <dgm:spPr/>
    </dgm:pt>
    <dgm:pt modelId="{C54CE068-7698-4963-91B9-4FA3E48A07B6}" type="pres">
      <dgm:prSet presAssocID="{75E22CD2-A996-4263-9A5A-61C3D60146BA}" presName="background2" presStyleLbl="node2" presStyleIdx="1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AD551DA8-715D-465A-8822-65A8208797EA}" type="pres">
      <dgm:prSet presAssocID="{75E22CD2-A996-4263-9A5A-61C3D60146BA}" presName="text2" presStyleLbl="fgAcc2" presStyleIdx="1" presStyleCnt="2">
        <dgm:presLayoutVars>
          <dgm:chPref val="3"/>
        </dgm:presLayoutVars>
      </dgm:prSet>
      <dgm:spPr/>
    </dgm:pt>
    <dgm:pt modelId="{6B373A01-2C28-4CB3-8D1E-7B847DE975D0}" type="pres">
      <dgm:prSet presAssocID="{75E22CD2-A996-4263-9A5A-61C3D60146BA}" presName="hierChild3" presStyleCnt="0"/>
      <dgm:spPr/>
    </dgm:pt>
  </dgm:ptLst>
  <dgm:cxnLst>
    <dgm:cxn modelId="{2F9797B5-903D-43DD-8708-D111919F1DD4}" srcId="{42C7B19E-6423-464C-BA3C-451C93D542DE}" destId="{67ADA4B9-4733-45CD-8287-212A1A954206}" srcOrd="0" destOrd="0" parTransId="{7CF8F8D0-074E-4B04-9C45-32C2C6ADAE3A}" sibTransId="{91D0142D-43C4-4D69-B881-08F30E58AA31}"/>
    <dgm:cxn modelId="{C3391354-C86E-401B-88F8-45CD9F764755}" type="presOf" srcId="{7CF8F8D0-074E-4B04-9C45-32C2C6ADAE3A}" destId="{5206522E-BDD0-475B-97F9-C52C31DF5BEA}" srcOrd="0" destOrd="0" presId="urn:microsoft.com/office/officeart/2005/8/layout/hierarchy1"/>
    <dgm:cxn modelId="{7292F28C-9B22-41F8-986A-55596B6C954A}" srcId="{58F82FE0-C3C0-428C-A3B5-472BD08877A9}" destId="{42C7B19E-6423-464C-BA3C-451C93D542DE}" srcOrd="0" destOrd="0" parTransId="{B35F8BD1-6C32-4B37-8436-5E568F7AB661}" sibTransId="{937D3328-3DBF-4AC4-9A0F-08284C018DEB}"/>
    <dgm:cxn modelId="{E8025DB5-937B-4C4D-8F0B-34C01E2F3A60}" type="presOf" srcId="{75E22CD2-A996-4263-9A5A-61C3D60146BA}" destId="{AD551DA8-715D-465A-8822-65A8208797EA}" srcOrd="0" destOrd="0" presId="urn:microsoft.com/office/officeart/2005/8/layout/hierarchy1"/>
    <dgm:cxn modelId="{DD6068B5-D2D1-42FB-B109-A7D7EA89B56C}" type="presOf" srcId="{82B3F6EF-94F9-41EC-BE6A-AD18C708603C}" destId="{797B1FC2-5EF3-48A1-B7B2-CCED0EC7BD8D}" srcOrd="0" destOrd="0" presId="urn:microsoft.com/office/officeart/2005/8/layout/hierarchy1"/>
    <dgm:cxn modelId="{8791F00B-0FCC-46B0-BE53-8DEDF2F97498}" type="presOf" srcId="{42C7B19E-6423-464C-BA3C-451C93D542DE}" destId="{CB05F350-CF65-4ABE-B8E6-319C76746B70}" srcOrd="0" destOrd="0" presId="urn:microsoft.com/office/officeart/2005/8/layout/hierarchy1"/>
    <dgm:cxn modelId="{B5B885AF-FE7A-415D-A8DC-BACE016984E9}" srcId="{42C7B19E-6423-464C-BA3C-451C93D542DE}" destId="{75E22CD2-A996-4263-9A5A-61C3D60146BA}" srcOrd="1" destOrd="0" parTransId="{82B3F6EF-94F9-41EC-BE6A-AD18C708603C}" sibTransId="{475C7560-65B9-4F56-872F-A0641E8D6417}"/>
    <dgm:cxn modelId="{7506621C-81AC-4882-BA77-C0DE5F203D41}" type="presOf" srcId="{58F82FE0-C3C0-428C-A3B5-472BD08877A9}" destId="{C920C40F-E753-4F3C-A6A8-185EDB48149D}" srcOrd="0" destOrd="0" presId="urn:microsoft.com/office/officeart/2005/8/layout/hierarchy1"/>
    <dgm:cxn modelId="{3778B9B6-F86D-44A6-8706-E7AC14FA25A1}" type="presOf" srcId="{67ADA4B9-4733-45CD-8287-212A1A954206}" destId="{7D62B193-D205-4A3D-A650-41DC6531698C}" srcOrd="0" destOrd="0" presId="urn:microsoft.com/office/officeart/2005/8/layout/hierarchy1"/>
    <dgm:cxn modelId="{015416C9-431D-4DA2-9CDF-91FBF937326E}" type="presParOf" srcId="{C920C40F-E753-4F3C-A6A8-185EDB48149D}" destId="{576C0B46-84B8-4C45-B4B6-02612628B052}" srcOrd="0" destOrd="0" presId="urn:microsoft.com/office/officeart/2005/8/layout/hierarchy1"/>
    <dgm:cxn modelId="{E78E7154-1249-454E-A9D5-25E7BC7D2C1C}" type="presParOf" srcId="{576C0B46-84B8-4C45-B4B6-02612628B052}" destId="{9F3F56F3-1563-460C-A7EF-CE940DB9B934}" srcOrd="0" destOrd="0" presId="urn:microsoft.com/office/officeart/2005/8/layout/hierarchy1"/>
    <dgm:cxn modelId="{79615BAE-1667-482F-9953-2DD3FC75A3A0}" type="presParOf" srcId="{9F3F56F3-1563-460C-A7EF-CE940DB9B934}" destId="{B0761CB5-0B5A-4BF4-B2C5-5C931494B76C}" srcOrd="0" destOrd="0" presId="urn:microsoft.com/office/officeart/2005/8/layout/hierarchy1"/>
    <dgm:cxn modelId="{DE320190-06EF-4CC0-89EF-A2F5E8DB49FD}" type="presParOf" srcId="{9F3F56F3-1563-460C-A7EF-CE940DB9B934}" destId="{CB05F350-CF65-4ABE-B8E6-319C76746B70}" srcOrd="1" destOrd="0" presId="urn:microsoft.com/office/officeart/2005/8/layout/hierarchy1"/>
    <dgm:cxn modelId="{70C2313E-4479-42AB-B378-FEE6A2146FF8}" type="presParOf" srcId="{576C0B46-84B8-4C45-B4B6-02612628B052}" destId="{83CE69E9-4AB8-4EFD-B63E-8E6DB70A95FF}" srcOrd="1" destOrd="0" presId="urn:microsoft.com/office/officeart/2005/8/layout/hierarchy1"/>
    <dgm:cxn modelId="{E195CD70-8561-49F4-AC11-4EEB07154252}" type="presParOf" srcId="{83CE69E9-4AB8-4EFD-B63E-8E6DB70A95FF}" destId="{5206522E-BDD0-475B-97F9-C52C31DF5BEA}" srcOrd="0" destOrd="0" presId="urn:microsoft.com/office/officeart/2005/8/layout/hierarchy1"/>
    <dgm:cxn modelId="{1055417D-E61B-4A9F-BBCE-70F27A5E79F1}" type="presParOf" srcId="{83CE69E9-4AB8-4EFD-B63E-8E6DB70A95FF}" destId="{D70528A9-F5E4-4CFF-B9F5-3016EC35FA92}" srcOrd="1" destOrd="0" presId="urn:microsoft.com/office/officeart/2005/8/layout/hierarchy1"/>
    <dgm:cxn modelId="{58728C58-E9DD-4801-9CF8-7317BAD62B8A}" type="presParOf" srcId="{D70528A9-F5E4-4CFF-B9F5-3016EC35FA92}" destId="{F14A697C-C8A3-47FF-A5E7-549A0371C42B}" srcOrd="0" destOrd="0" presId="urn:microsoft.com/office/officeart/2005/8/layout/hierarchy1"/>
    <dgm:cxn modelId="{03C3AF14-D8C0-45BE-9A1A-14037AA72236}" type="presParOf" srcId="{F14A697C-C8A3-47FF-A5E7-549A0371C42B}" destId="{AAF3D0B1-4021-4357-9149-040C69146AAE}" srcOrd="0" destOrd="0" presId="urn:microsoft.com/office/officeart/2005/8/layout/hierarchy1"/>
    <dgm:cxn modelId="{F2602141-886B-4F28-949A-57FD48787D3A}" type="presParOf" srcId="{F14A697C-C8A3-47FF-A5E7-549A0371C42B}" destId="{7D62B193-D205-4A3D-A650-41DC6531698C}" srcOrd="1" destOrd="0" presId="urn:microsoft.com/office/officeart/2005/8/layout/hierarchy1"/>
    <dgm:cxn modelId="{B5E0F2FA-032D-454A-A135-D660DB715BBA}" type="presParOf" srcId="{D70528A9-F5E4-4CFF-B9F5-3016EC35FA92}" destId="{F761E007-28D0-4672-A74A-13E31A486EC3}" srcOrd="1" destOrd="0" presId="urn:microsoft.com/office/officeart/2005/8/layout/hierarchy1"/>
    <dgm:cxn modelId="{3868550C-31B2-41E8-9451-BBA33C17B3F3}" type="presParOf" srcId="{83CE69E9-4AB8-4EFD-B63E-8E6DB70A95FF}" destId="{797B1FC2-5EF3-48A1-B7B2-CCED0EC7BD8D}" srcOrd="2" destOrd="0" presId="urn:microsoft.com/office/officeart/2005/8/layout/hierarchy1"/>
    <dgm:cxn modelId="{3A6F3E0C-A913-4B90-B168-7A3B9CD698E6}" type="presParOf" srcId="{83CE69E9-4AB8-4EFD-B63E-8E6DB70A95FF}" destId="{43746FFB-E1C9-4C14-8149-1E291CF1FACB}" srcOrd="3" destOrd="0" presId="urn:microsoft.com/office/officeart/2005/8/layout/hierarchy1"/>
    <dgm:cxn modelId="{83BEEBAC-2EA0-48A1-A215-6EAF7EB295FD}" type="presParOf" srcId="{43746FFB-E1C9-4C14-8149-1E291CF1FACB}" destId="{DD2450C2-60CD-44E3-858C-E9792E627B13}" srcOrd="0" destOrd="0" presId="urn:microsoft.com/office/officeart/2005/8/layout/hierarchy1"/>
    <dgm:cxn modelId="{3517FD6E-9C8E-4FD0-9475-618C3D7D99A8}" type="presParOf" srcId="{DD2450C2-60CD-44E3-858C-E9792E627B13}" destId="{C54CE068-7698-4963-91B9-4FA3E48A07B6}" srcOrd="0" destOrd="0" presId="urn:microsoft.com/office/officeart/2005/8/layout/hierarchy1"/>
    <dgm:cxn modelId="{7E67ECAF-408A-4DCA-8BBB-4605B0A8B17A}" type="presParOf" srcId="{DD2450C2-60CD-44E3-858C-E9792E627B13}" destId="{AD551DA8-715D-465A-8822-65A8208797EA}" srcOrd="1" destOrd="0" presId="urn:microsoft.com/office/officeart/2005/8/layout/hierarchy1"/>
    <dgm:cxn modelId="{C88FBCE7-75DF-41C9-9D9C-DEA289ED5E65}" type="presParOf" srcId="{43746FFB-E1C9-4C14-8149-1E291CF1FACB}" destId="{6B373A01-2C28-4CB3-8D1E-7B847DE975D0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67D6A-2D8D-4223-9E58-8058F1AB5571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D64C5502-72B0-4F70-AE7E-015A2C9C0C61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свободная творческая обстановка</a:t>
          </a:r>
          <a:endParaRPr lang="ru-RU" b="1" dirty="0">
            <a:solidFill>
              <a:srgbClr val="FFFF00"/>
            </a:solidFill>
          </a:endParaRPr>
        </a:p>
      </dgm:t>
    </dgm:pt>
    <dgm:pt modelId="{D7CCB21C-30B8-4D58-9CB2-C43A02B73AAE}" type="parTrans" cxnId="{879502B0-B3E7-482A-A9F2-6915F5368E5D}">
      <dgm:prSet/>
      <dgm:spPr/>
      <dgm:t>
        <a:bodyPr/>
        <a:lstStyle/>
        <a:p>
          <a:endParaRPr lang="ru-RU"/>
        </a:p>
      </dgm:t>
    </dgm:pt>
    <dgm:pt modelId="{A7CBDB52-4EE8-4D01-8FAB-8473FB7A9125}" type="sibTrans" cxnId="{879502B0-B3E7-482A-A9F2-6915F5368E5D}">
      <dgm:prSet/>
      <dgm:spPr/>
      <dgm:t>
        <a:bodyPr/>
        <a:lstStyle/>
        <a:p>
          <a:endParaRPr lang="ru-RU"/>
        </a:p>
      </dgm:t>
    </dgm:pt>
    <dgm:pt modelId="{B8BBB507-90C8-4232-A7F3-02E9D9F6FEA8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понимание и мотивация</a:t>
          </a:r>
          <a:endParaRPr lang="ru-RU" b="1" dirty="0">
            <a:solidFill>
              <a:srgbClr val="FFFF00"/>
            </a:solidFill>
          </a:endParaRPr>
        </a:p>
      </dgm:t>
    </dgm:pt>
    <dgm:pt modelId="{F1E6E482-8C6F-4122-B53B-08BEBFA8DE47}" type="parTrans" cxnId="{E9B0ECD8-535D-4D7A-A515-DA3F6CE164E8}">
      <dgm:prSet/>
      <dgm:spPr/>
      <dgm:t>
        <a:bodyPr/>
        <a:lstStyle/>
        <a:p>
          <a:endParaRPr lang="ru-RU"/>
        </a:p>
      </dgm:t>
    </dgm:pt>
    <dgm:pt modelId="{34E95B7B-8FDD-424C-9389-9C6DB9766810}" type="sibTrans" cxnId="{E9B0ECD8-535D-4D7A-A515-DA3F6CE164E8}">
      <dgm:prSet/>
      <dgm:spPr/>
      <dgm:t>
        <a:bodyPr/>
        <a:lstStyle/>
        <a:p>
          <a:endParaRPr lang="ru-RU"/>
        </a:p>
      </dgm:t>
    </dgm:pt>
    <dgm:pt modelId="{77F631CB-B483-44EF-BD19-2AC089E6E4E7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вовлечении в общую работу</a:t>
          </a:r>
          <a:endParaRPr lang="ru-RU" b="1" dirty="0">
            <a:solidFill>
              <a:srgbClr val="FFFF00"/>
            </a:solidFill>
          </a:endParaRPr>
        </a:p>
      </dgm:t>
    </dgm:pt>
    <dgm:pt modelId="{2C81B036-7499-41CD-BC02-5FE70572D033}" type="parTrans" cxnId="{C7550F6C-184C-49E3-BC1A-0FAAA4B0F1D3}">
      <dgm:prSet/>
      <dgm:spPr/>
      <dgm:t>
        <a:bodyPr/>
        <a:lstStyle/>
        <a:p>
          <a:endParaRPr lang="ru-RU"/>
        </a:p>
      </dgm:t>
    </dgm:pt>
    <dgm:pt modelId="{7710F180-A59F-4555-9261-2AEC44AE23CF}" type="sibTrans" cxnId="{C7550F6C-184C-49E3-BC1A-0FAAA4B0F1D3}">
      <dgm:prSet/>
      <dgm:spPr/>
      <dgm:t>
        <a:bodyPr/>
        <a:lstStyle/>
        <a:p>
          <a:endParaRPr lang="ru-RU"/>
        </a:p>
      </dgm:t>
    </dgm:pt>
    <dgm:pt modelId="{4C20CDD0-119D-4D0E-84F9-DF31FCB9AB61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личностная значимость для каждого   участника ОМ</a:t>
          </a:r>
          <a:endParaRPr lang="ru-RU" b="1" dirty="0">
            <a:solidFill>
              <a:srgbClr val="FFFF00"/>
            </a:solidFill>
          </a:endParaRPr>
        </a:p>
      </dgm:t>
    </dgm:pt>
    <dgm:pt modelId="{58C0B526-48F8-4F0C-A8A2-7355C537399B}" type="parTrans" cxnId="{2686A98E-37D3-4521-97FF-D567A6B3480C}">
      <dgm:prSet/>
      <dgm:spPr/>
      <dgm:t>
        <a:bodyPr/>
        <a:lstStyle/>
        <a:p>
          <a:endParaRPr lang="ru-RU"/>
        </a:p>
      </dgm:t>
    </dgm:pt>
    <dgm:pt modelId="{8C217611-491B-4A4A-A489-93BCC6C8220E}" type="sibTrans" cxnId="{2686A98E-37D3-4521-97FF-D567A6B3480C}">
      <dgm:prSet/>
      <dgm:spPr/>
      <dgm:t>
        <a:bodyPr/>
        <a:lstStyle/>
        <a:p>
          <a:endParaRPr lang="ru-RU"/>
        </a:p>
      </dgm:t>
    </dgm:pt>
    <dgm:pt modelId="{D3076BB7-CC35-416E-9A05-D2A3737E1B09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Самостоятельность обучающихся в постановке целей</a:t>
          </a:r>
          <a:endParaRPr lang="ru-RU" b="1" dirty="0">
            <a:solidFill>
              <a:srgbClr val="FFFF00"/>
            </a:solidFill>
          </a:endParaRPr>
        </a:p>
      </dgm:t>
    </dgm:pt>
    <dgm:pt modelId="{4824EED1-AEA0-48D1-93BD-706DA1203001}" type="parTrans" cxnId="{29FBA5EC-4F8B-4963-934F-ED1A6C9FC743}">
      <dgm:prSet/>
      <dgm:spPr/>
      <dgm:t>
        <a:bodyPr/>
        <a:lstStyle/>
        <a:p>
          <a:endParaRPr lang="ru-RU"/>
        </a:p>
      </dgm:t>
    </dgm:pt>
    <dgm:pt modelId="{DE08E9CC-3F6B-468A-ADA0-32301D874F7D}" type="sibTrans" cxnId="{29FBA5EC-4F8B-4963-934F-ED1A6C9FC743}">
      <dgm:prSet/>
      <dgm:spPr/>
      <dgm:t>
        <a:bodyPr/>
        <a:lstStyle/>
        <a:p>
          <a:endParaRPr lang="ru-RU"/>
        </a:p>
      </dgm:t>
    </dgm:pt>
    <dgm:pt modelId="{33CC825A-84A4-494F-8AD5-F588322F7956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организации командной работы</a:t>
          </a:r>
          <a:endParaRPr lang="ru-RU" b="1" dirty="0">
            <a:solidFill>
              <a:srgbClr val="FFFF00"/>
            </a:solidFill>
          </a:endParaRPr>
        </a:p>
      </dgm:t>
    </dgm:pt>
    <dgm:pt modelId="{4C29A2BA-D91F-4E5E-BB80-DE54E71E9A29}" type="parTrans" cxnId="{8F145B22-6EA4-4208-A0CC-4B55B782C40E}">
      <dgm:prSet/>
      <dgm:spPr/>
      <dgm:t>
        <a:bodyPr/>
        <a:lstStyle/>
        <a:p>
          <a:endParaRPr lang="ru-RU"/>
        </a:p>
      </dgm:t>
    </dgm:pt>
    <dgm:pt modelId="{243709ED-D098-428F-966C-CC9EF52240CE}" type="sibTrans" cxnId="{8F145B22-6EA4-4208-A0CC-4B55B782C40E}">
      <dgm:prSet/>
      <dgm:spPr/>
      <dgm:t>
        <a:bodyPr/>
        <a:lstStyle/>
        <a:p>
          <a:endParaRPr lang="ru-RU"/>
        </a:p>
      </dgm:t>
    </dgm:pt>
    <dgm:pt modelId="{329B867C-5DB4-415E-A8E0-3D9F74E537C1}" type="pres">
      <dgm:prSet presAssocID="{76867D6A-2D8D-4223-9E58-8058F1AB5571}" presName="linearFlow" presStyleCnt="0">
        <dgm:presLayoutVars>
          <dgm:dir/>
          <dgm:resizeHandles val="exact"/>
        </dgm:presLayoutVars>
      </dgm:prSet>
      <dgm:spPr/>
    </dgm:pt>
    <dgm:pt modelId="{93AA0AF3-3C0B-4924-B265-59A8720CB14F}" type="pres">
      <dgm:prSet presAssocID="{D64C5502-72B0-4F70-AE7E-015A2C9C0C61}" presName="composite" presStyleCnt="0"/>
      <dgm:spPr/>
    </dgm:pt>
    <dgm:pt modelId="{40917314-0212-4910-AF85-413B3927D834}" type="pres">
      <dgm:prSet presAssocID="{D64C5502-72B0-4F70-AE7E-015A2C9C0C61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6F8997-570A-416E-ACAA-30E061520BA3}" type="pres">
      <dgm:prSet presAssocID="{D64C5502-72B0-4F70-AE7E-015A2C9C0C6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D494A-E9A5-4B65-BEBE-BD864B8B9D8F}" type="pres">
      <dgm:prSet presAssocID="{A7CBDB52-4EE8-4D01-8FAB-8473FB7A9125}" presName="spacing" presStyleCnt="0"/>
      <dgm:spPr/>
    </dgm:pt>
    <dgm:pt modelId="{71868B83-7238-4F58-B495-FD16D0D75E3D}" type="pres">
      <dgm:prSet presAssocID="{B8BBB507-90C8-4232-A7F3-02E9D9F6FEA8}" presName="composite" presStyleCnt="0"/>
      <dgm:spPr/>
    </dgm:pt>
    <dgm:pt modelId="{52E2A5F8-D28D-4338-AD34-146086BBBC83}" type="pres">
      <dgm:prSet presAssocID="{B8BBB507-90C8-4232-A7F3-02E9D9F6FEA8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1DA482-C707-4F04-BDE0-17D81AB521E4}" type="pres">
      <dgm:prSet presAssocID="{B8BBB507-90C8-4232-A7F3-02E9D9F6FEA8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9BC82-3D6A-44F4-8D2E-9DC600B1141F}" type="pres">
      <dgm:prSet presAssocID="{34E95B7B-8FDD-424C-9389-9C6DB9766810}" presName="spacing" presStyleCnt="0"/>
      <dgm:spPr/>
    </dgm:pt>
    <dgm:pt modelId="{B11C42A2-F732-4DCC-9745-DC3F30F85781}" type="pres">
      <dgm:prSet presAssocID="{77F631CB-B483-44EF-BD19-2AC089E6E4E7}" presName="composite" presStyleCnt="0"/>
      <dgm:spPr/>
    </dgm:pt>
    <dgm:pt modelId="{D3A473F7-9B20-4FF2-AFA2-CD665A638F43}" type="pres">
      <dgm:prSet presAssocID="{77F631CB-B483-44EF-BD19-2AC089E6E4E7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D97CCB7-10EC-4CE9-B6A7-7317559A84DE}" type="pres">
      <dgm:prSet presAssocID="{77F631CB-B483-44EF-BD19-2AC089E6E4E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7F995-3751-4C1C-A413-C589EC051942}" type="pres">
      <dgm:prSet presAssocID="{7710F180-A59F-4555-9261-2AEC44AE23CF}" presName="spacing" presStyleCnt="0"/>
      <dgm:spPr/>
    </dgm:pt>
    <dgm:pt modelId="{57291A4D-2FB4-4B46-BB0D-1EC03A772C2D}" type="pres">
      <dgm:prSet presAssocID="{4C20CDD0-119D-4D0E-84F9-DF31FCB9AB61}" presName="composite" presStyleCnt="0"/>
      <dgm:spPr/>
    </dgm:pt>
    <dgm:pt modelId="{E38BEC7A-39F8-4310-BD57-172C23D26879}" type="pres">
      <dgm:prSet presAssocID="{4C20CDD0-119D-4D0E-84F9-DF31FCB9AB61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DEE7B1C-9C38-432D-8D78-E067B3A5068E}" type="pres">
      <dgm:prSet presAssocID="{4C20CDD0-119D-4D0E-84F9-DF31FCB9AB6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FAE2F-7456-45ED-9987-1D19D57427BD}" type="pres">
      <dgm:prSet presAssocID="{8C217611-491B-4A4A-A489-93BCC6C8220E}" presName="spacing" presStyleCnt="0"/>
      <dgm:spPr/>
    </dgm:pt>
    <dgm:pt modelId="{8870E66A-F86E-491F-A65E-C27E3983A480}" type="pres">
      <dgm:prSet presAssocID="{D3076BB7-CC35-416E-9A05-D2A3737E1B09}" presName="composite" presStyleCnt="0"/>
      <dgm:spPr/>
    </dgm:pt>
    <dgm:pt modelId="{D8160E26-4074-4887-B5B6-70F7803535DB}" type="pres">
      <dgm:prSet presAssocID="{D3076BB7-CC35-416E-9A05-D2A3737E1B09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5AA4407-F67D-4D08-BA13-8A172F6F2336}" type="pres">
      <dgm:prSet presAssocID="{D3076BB7-CC35-416E-9A05-D2A3737E1B0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F6FEF-4337-4A39-90B4-23FB459CD9D1}" type="pres">
      <dgm:prSet presAssocID="{DE08E9CC-3F6B-468A-ADA0-32301D874F7D}" presName="spacing" presStyleCnt="0"/>
      <dgm:spPr/>
    </dgm:pt>
    <dgm:pt modelId="{46F12DC1-05D9-48BE-BAB4-1EBE617984B7}" type="pres">
      <dgm:prSet presAssocID="{33CC825A-84A4-494F-8AD5-F588322F7956}" presName="composite" presStyleCnt="0"/>
      <dgm:spPr/>
    </dgm:pt>
    <dgm:pt modelId="{9BE4CA31-33AB-434D-88ED-3996DA45CD98}" type="pres">
      <dgm:prSet presAssocID="{33CC825A-84A4-494F-8AD5-F588322F7956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B8CB5BF-B3D5-492F-8810-ACD447AF2639}" type="pres">
      <dgm:prSet presAssocID="{33CC825A-84A4-494F-8AD5-F588322F7956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B0ECD8-535D-4D7A-A515-DA3F6CE164E8}" srcId="{76867D6A-2D8D-4223-9E58-8058F1AB5571}" destId="{B8BBB507-90C8-4232-A7F3-02E9D9F6FEA8}" srcOrd="1" destOrd="0" parTransId="{F1E6E482-8C6F-4122-B53B-08BEBFA8DE47}" sibTransId="{34E95B7B-8FDD-424C-9389-9C6DB9766810}"/>
    <dgm:cxn modelId="{F2B8CF63-2B1C-4EE8-BF5B-7667D2A9D055}" type="presOf" srcId="{4C20CDD0-119D-4D0E-84F9-DF31FCB9AB61}" destId="{3DEE7B1C-9C38-432D-8D78-E067B3A5068E}" srcOrd="0" destOrd="0" presId="urn:microsoft.com/office/officeart/2005/8/layout/vList3"/>
    <dgm:cxn modelId="{29FBA5EC-4F8B-4963-934F-ED1A6C9FC743}" srcId="{76867D6A-2D8D-4223-9E58-8058F1AB5571}" destId="{D3076BB7-CC35-416E-9A05-D2A3737E1B09}" srcOrd="4" destOrd="0" parTransId="{4824EED1-AEA0-48D1-93BD-706DA1203001}" sibTransId="{DE08E9CC-3F6B-468A-ADA0-32301D874F7D}"/>
    <dgm:cxn modelId="{2EF2D8DD-8509-486F-9084-BBF5C070FBE1}" type="presOf" srcId="{D64C5502-72B0-4F70-AE7E-015A2C9C0C61}" destId="{9C6F8997-570A-416E-ACAA-30E061520BA3}" srcOrd="0" destOrd="0" presId="urn:microsoft.com/office/officeart/2005/8/layout/vList3"/>
    <dgm:cxn modelId="{C7550F6C-184C-49E3-BC1A-0FAAA4B0F1D3}" srcId="{76867D6A-2D8D-4223-9E58-8058F1AB5571}" destId="{77F631CB-B483-44EF-BD19-2AC089E6E4E7}" srcOrd="2" destOrd="0" parTransId="{2C81B036-7499-41CD-BC02-5FE70572D033}" sibTransId="{7710F180-A59F-4555-9261-2AEC44AE23CF}"/>
    <dgm:cxn modelId="{2686A98E-37D3-4521-97FF-D567A6B3480C}" srcId="{76867D6A-2D8D-4223-9E58-8058F1AB5571}" destId="{4C20CDD0-119D-4D0E-84F9-DF31FCB9AB61}" srcOrd="3" destOrd="0" parTransId="{58C0B526-48F8-4F0C-A8A2-7355C537399B}" sibTransId="{8C217611-491B-4A4A-A489-93BCC6C8220E}"/>
    <dgm:cxn modelId="{4366DA3A-DBD7-42F5-9BCC-F941CD8ADAF4}" type="presOf" srcId="{B8BBB507-90C8-4232-A7F3-02E9D9F6FEA8}" destId="{B51DA482-C707-4F04-BDE0-17D81AB521E4}" srcOrd="0" destOrd="0" presId="urn:microsoft.com/office/officeart/2005/8/layout/vList3"/>
    <dgm:cxn modelId="{0DB3405D-6777-4A45-AB27-B425632549B0}" type="presOf" srcId="{33CC825A-84A4-494F-8AD5-F588322F7956}" destId="{2B8CB5BF-B3D5-492F-8810-ACD447AF2639}" srcOrd="0" destOrd="0" presId="urn:microsoft.com/office/officeart/2005/8/layout/vList3"/>
    <dgm:cxn modelId="{BC91FFDB-F17D-4E80-9A6D-C03691EB1E50}" type="presOf" srcId="{77F631CB-B483-44EF-BD19-2AC089E6E4E7}" destId="{7D97CCB7-10EC-4CE9-B6A7-7317559A84DE}" srcOrd="0" destOrd="0" presId="urn:microsoft.com/office/officeart/2005/8/layout/vList3"/>
    <dgm:cxn modelId="{8F145B22-6EA4-4208-A0CC-4B55B782C40E}" srcId="{76867D6A-2D8D-4223-9E58-8058F1AB5571}" destId="{33CC825A-84A4-494F-8AD5-F588322F7956}" srcOrd="5" destOrd="0" parTransId="{4C29A2BA-D91F-4E5E-BB80-DE54E71E9A29}" sibTransId="{243709ED-D098-428F-966C-CC9EF52240CE}"/>
    <dgm:cxn modelId="{879502B0-B3E7-482A-A9F2-6915F5368E5D}" srcId="{76867D6A-2D8D-4223-9E58-8058F1AB5571}" destId="{D64C5502-72B0-4F70-AE7E-015A2C9C0C61}" srcOrd="0" destOrd="0" parTransId="{D7CCB21C-30B8-4D58-9CB2-C43A02B73AAE}" sibTransId="{A7CBDB52-4EE8-4D01-8FAB-8473FB7A9125}"/>
    <dgm:cxn modelId="{05049002-24C2-452B-8045-FB6E854E3AB8}" type="presOf" srcId="{D3076BB7-CC35-416E-9A05-D2A3737E1B09}" destId="{75AA4407-F67D-4D08-BA13-8A172F6F2336}" srcOrd="0" destOrd="0" presId="urn:microsoft.com/office/officeart/2005/8/layout/vList3"/>
    <dgm:cxn modelId="{749045BC-4EC5-4B50-9234-0B6E420D93A4}" type="presOf" srcId="{76867D6A-2D8D-4223-9E58-8058F1AB5571}" destId="{329B867C-5DB4-415E-A8E0-3D9F74E537C1}" srcOrd="0" destOrd="0" presId="urn:microsoft.com/office/officeart/2005/8/layout/vList3"/>
    <dgm:cxn modelId="{82D62D44-A07B-46A3-ACD1-3218F67FC750}" type="presParOf" srcId="{329B867C-5DB4-415E-A8E0-3D9F74E537C1}" destId="{93AA0AF3-3C0B-4924-B265-59A8720CB14F}" srcOrd="0" destOrd="0" presId="urn:microsoft.com/office/officeart/2005/8/layout/vList3"/>
    <dgm:cxn modelId="{689276FA-89B8-4514-BE99-0930A28A84CE}" type="presParOf" srcId="{93AA0AF3-3C0B-4924-B265-59A8720CB14F}" destId="{40917314-0212-4910-AF85-413B3927D834}" srcOrd="0" destOrd="0" presId="urn:microsoft.com/office/officeart/2005/8/layout/vList3"/>
    <dgm:cxn modelId="{1C0300D5-A848-4500-91A5-5D970D85A5D8}" type="presParOf" srcId="{93AA0AF3-3C0B-4924-B265-59A8720CB14F}" destId="{9C6F8997-570A-416E-ACAA-30E061520BA3}" srcOrd="1" destOrd="0" presId="urn:microsoft.com/office/officeart/2005/8/layout/vList3"/>
    <dgm:cxn modelId="{9ACB2F0A-1270-4D9D-B8BF-B27CC0D280AD}" type="presParOf" srcId="{329B867C-5DB4-415E-A8E0-3D9F74E537C1}" destId="{6ECD494A-E9A5-4B65-BEBE-BD864B8B9D8F}" srcOrd="1" destOrd="0" presId="urn:microsoft.com/office/officeart/2005/8/layout/vList3"/>
    <dgm:cxn modelId="{66FDD03F-7878-49FE-9318-F46D8EE21672}" type="presParOf" srcId="{329B867C-5DB4-415E-A8E0-3D9F74E537C1}" destId="{71868B83-7238-4F58-B495-FD16D0D75E3D}" srcOrd="2" destOrd="0" presId="urn:microsoft.com/office/officeart/2005/8/layout/vList3"/>
    <dgm:cxn modelId="{4F48F1D9-C9D8-4978-BD75-B43C9F328046}" type="presParOf" srcId="{71868B83-7238-4F58-B495-FD16D0D75E3D}" destId="{52E2A5F8-D28D-4338-AD34-146086BBBC83}" srcOrd="0" destOrd="0" presId="urn:microsoft.com/office/officeart/2005/8/layout/vList3"/>
    <dgm:cxn modelId="{4D6683F1-E3E8-4B5E-96A7-2A94C229B5CC}" type="presParOf" srcId="{71868B83-7238-4F58-B495-FD16D0D75E3D}" destId="{B51DA482-C707-4F04-BDE0-17D81AB521E4}" srcOrd="1" destOrd="0" presId="urn:microsoft.com/office/officeart/2005/8/layout/vList3"/>
    <dgm:cxn modelId="{28E400F0-D71E-4DEA-899A-F6BF3EDD22FF}" type="presParOf" srcId="{329B867C-5DB4-415E-A8E0-3D9F74E537C1}" destId="{7FE9BC82-3D6A-44F4-8D2E-9DC600B1141F}" srcOrd="3" destOrd="0" presId="urn:microsoft.com/office/officeart/2005/8/layout/vList3"/>
    <dgm:cxn modelId="{AD581C09-1ED8-4882-8564-F9BDE114BB68}" type="presParOf" srcId="{329B867C-5DB4-415E-A8E0-3D9F74E537C1}" destId="{B11C42A2-F732-4DCC-9745-DC3F30F85781}" srcOrd="4" destOrd="0" presId="urn:microsoft.com/office/officeart/2005/8/layout/vList3"/>
    <dgm:cxn modelId="{3DC64FDD-EF8D-4763-ACB9-A54F89EA5351}" type="presParOf" srcId="{B11C42A2-F732-4DCC-9745-DC3F30F85781}" destId="{D3A473F7-9B20-4FF2-AFA2-CD665A638F43}" srcOrd="0" destOrd="0" presId="urn:microsoft.com/office/officeart/2005/8/layout/vList3"/>
    <dgm:cxn modelId="{1329619B-27F4-4F92-88B1-3FCF9BEA6535}" type="presParOf" srcId="{B11C42A2-F732-4DCC-9745-DC3F30F85781}" destId="{7D97CCB7-10EC-4CE9-B6A7-7317559A84DE}" srcOrd="1" destOrd="0" presId="urn:microsoft.com/office/officeart/2005/8/layout/vList3"/>
    <dgm:cxn modelId="{054F565A-4773-437E-AFF9-1A1C9D9B4845}" type="presParOf" srcId="{329B867C-5DB4-415E-A8E0-3D9F74E537C1}" destId="{E067F995-3751-4C1C-A413-C589EC051942}" srcOrd="5" destOrd="0" presId="urn:microsoft.com/office/officeart/2005/8/layout/vList3"/>
    <dgm:cxn modelId="{D19089D6-D2F7-49D6-A8C6-7B7318271A54}" type="presParOf" srcId="{329B867C-5DB4-415E-A8E0-3D9F74E537C1}" destId="{57291A4D-2FB4-4B46-BB0D-1EC03A772C2D}" srcOrd="6" destOrd="0" presId="urn:microsoft.com/office/officeart/2005/8/layout/vList3"/>
    <dgm:cxn modelId="{FE25BCEB-7DAF-443E-B2D8-68903F28D23F}" type="presParOf" srcId="{57291A4D-2FB4-4B46-BB0D-1EC03A772C2D}" destId="{E38BEC7A-39F8-4310-BD57-172C23D26879}" srcOrd="0" destOrd="0" presId="urn:microsoft.com/office/officeart/2005/8/layout/vList3"/>
    <dgm:cxn modelId="{0013E370-0500-43AC-9A3B-AD3EEA0C834D}" type="presParOf" srcId="{57291A4D-2FB4-4B46-BB0D-1EC03A772C2D}" destId="{3DEE7B1C-9C38-432D-8D78-E067B3A5068E}" srcOrd="1" destOrd="0" presId="urn:microsoft.com/office/officeart/2005/8/layout/vList3"/>
    <dgm:cxn modelId="{CE989FD2-80C1-4233-9407-D13B97DA7755}" type="presParOf" srcId="{329B867C-5DB4-415E-A8E0-3D9F74E537C1}" destId="{95EFAE2F-7456-45ED-9987-1D19D57427BD}" srcOrd="7" destOrd="0" presId="urn:microsoft.com/office/officeart/2005/8/layout/vList3"/>
    <dgm:cxn modelId="{859198BA-4E60-484E-BB08-B3FE2CC1DE18}" type="presParOf" srcId="{329B867C-5DB4-415E-A8E0-3D9F74E537C1}" destId="{8870E66A-F86E-491F-A65E-C27E3983A480}" srcOrd="8" destOrd="0" presId="urn:microsoft.com/office/officeart/2005/8/layout/vList3"/>
    <dgm:cxn modelId="{4FF85801-1F7C-4642-8C61-6610C0F6C1C0}" type="presParOf" srcId="{8870E66A-F86E-491F-A65E-C27E3983A480}" destId="{D8160E26-4074-4887-B5B6-70F7803535DB}" srcOrd="0" destOrd="0" presId="urn:microsoft.com/office/officeart/2005/8/layout/vList3"/>
    <dgm:cxn modelId="{B7662B1C-71EC-4040-A76E-273609FAABA9}" type="presParOf" srcId="{8870E66A-F86E-491F-A65E-C27E3983A480}" destId="{75AA4407-F67D-4D08-BA13-8A172F6F2336}" srcOrd="1" destOrd="0" presId="urn:microsoft.com/office/officeart/2005/8/layout/vList3"/>
    <dgm:cxn modelId="{43186293-465B-4DF4-9506-B5A5F1DCE266}" type="presParOf" srcId="{329B867C-5DB4-415E-A8E0-3D9F74E537C1}" destId="{97CF6FEF-4337-4A39-90B4-23FB459CD9D1}" srcOrd="9" destOrd="0" presId="urn:microsoft.com/office/officeart/2005/8/layout/vList3"/>
    <dgm:cxn modelId="{C6D180C9-77D5-4F90-AABA-056BD594C745}" type="presParOf" srcId="{329B867C-5DB4-415E-A8E0-3D9F74E537C1}" destId="{46F12DC1-05D9-48BE-BAB4-1EBE617984B7}" srcOrd="10" destOrd="0" presId="urn:microsoft.com/office/officeart/2005/8/layout/vList3"/>
    <dgm:cxn modelId="{CAA90547-AFEB-4061-8168-75D976B1C179}" type="presParOf" srcId="{46F12DC1-05D9-48BE-BAB4-1EBE617984B7}" destId="{9BE4CA31-33AB-434D-88ED-3996DA45CD98}" srcOrd="0" destOrd="0" presId="urn:microsoft.com/office/officeart/2005/8/layout/vList3"/>
    <dgm:cxn modelId="{DBEDB27A-993E-4909-876F-AFF0788D850F}" type="presParOf" srcId="{46F12DC1-05D9-48BE-BAB4-1EBE617984B7}" destId="{2B8CB5BF-B3D5-492F-8810-ACD447AF2639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ПРИМЕНЕНИЕ АКТИВНЫХ МЕТОДОВ ОБУЧЕНИЯ НА УРОКАХ МАТЕМАТИКИ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072074"/>
            <a:ext cx="3786214" cy="121444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учитель физики и математики МБОУ «СОШ»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пст.Мадмас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Нейман Татьяна Павловна</a:t>
            </a: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Мадмас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2015 г.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ЕГЭ - увеличение продаж картинки . 2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2857520" cy="207476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Внутреннее содержание активных методов.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285860"/>
          <a:ext cx="828680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OLDNAVY, GAP, PIPERLIME, ATHLETA из США. - Страница 375 - Иностранный шопинг - Совместные покупки на Первом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4000528" cy="400052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ТЕХНОЛОГИЯ АМО?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Это интересно Записи в рубрике Это интересно Дневник Анастасия_Остроумов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5657850" cy="40481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714644"/>
          </a:xfrm>
        </p:spPr>
        <p:txBody>
          <a:bodyPr>
            <a:normAutofit/>
          </a:bodyPr>
          <a:lstStyle/>
          <a:p>
            <a:pPr algn="just"/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АКТИВНЫЕ МЕТОДЫ ОБУЧЕНИЯ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это система методов, обеспечивающих активность и разнообразие мыслительной и практической деятельности учащихся в процессе освоения учебного материала.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Dialogue,Contact, Conversational Exchange Between Two Individuals Стоковая векторная иллюстрация 126723503 :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14620"/>
            <a:ext cx="4714908" cy="353618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785786" y="500042"/>
          <a:ext cx="785818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авел\Desktop\2015-01-20 15-42-44 АМО-урок по математике  Что такое технология АМО  - Google Chrom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857916"/>
          </a:xfrm>
          <a:prstGeom prst="rect">
            <a:avLst/>
          </a:prstGeom>
          <a:solidFill>
            <a:srgbClr val="FBEAC7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785817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авел\Desktop\2015-01-20 15-43-42 АМО-урок по математике  Что такое технология АМО  - Google Chrom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80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фаза образовательного мероприятия.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авел\Desktop\2015-01-20 15-44-49 АМО-урок по математике  Что такое технология АМО  - Google Chrom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9296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фаза образовательного мероприятия.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авел\Desktop\2015-01-20 15-45-42 АМО-урок по математике  Что такое технология АМО  - Google Chrom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80010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Третья фаза образовательного мероприятия.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авел\Desktop\2015-01-20 15-46-14 АМО-урок по математике  Что такое технология АМО  - Google Chrom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724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88</Words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ПРИМЕНЕНИЕ АКТИВНЫХ МЕТОДОВ ОБУЧЕНИЯ НА УРОКАХ МАТЕМАТИКИ</vt:lpstr>
      <vt:lpstr>ЧТО ТАКОЕ ТЕХНОЛОГИЯ АМО?</vt:lpstr>
      <vt:lpstr>АКТИВНЫЕ МЕТОДЫ ОБУЧЕНИЯ – это система методов, обеспечивающих активность и разнообразие мыслительной и практической деятельности учащихся в процессе освоения учебного материала.</vt:lpstr>
      <vt:lpstr>Слайд 4</vt:lpstr>
      <vt:lpstr>Слайд 5</vt:lpstr>
      <vt:lpstr> </vt:lpstr>
      <vt:lpstr>Первая фаза образовательного мероприятия.</vt:lpstr>
      <vt:lpstr>Вторая фаза образовательного мероприятия.</vt:lpstr>
      <vt:lpstr>Третья фаза образовательного мероприятия.</vt:lpstr>
      <vt:lpstr>Внутреннее содержание активных методов.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АКТИВНЫЕ МЕТОДЫ ОБУЧЕНИЯ НА УРОКАХ МАТЕМАТИКИ</dc:title>
  <dc:creator>павел</dc:creator>
  <cp:lastModifiedBy>павел</cp:lastModifiedBy>
  <cp:revision>11</cp:revision>
  <dcterms:created xsi:type="dcterms:W3CDTF">2015-02-26T15:08:43Z</dcterms:created>
  <dcterms:modified xsi:type="dcterms:W3CDTF">2015-02-26T16:50:09Z</dcterms:modified>
</cp:coreProperties>
</file>