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4" r:id="rId4"/>
    <p:sldId id="258" r:id="rId5"/>
    <p:sldId id="259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000"/>
    <a:srgbClr val="FFDF7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15" autoAdjust="0"/>
    <p:restoredTop sz="99118" autoAdjust="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slide" Target="../slides/slide7.xml"/><Relationship Id="rId1" Type="http://schemas.openxmlformats.org/officeDocument/2006/relationships/slide" Target="../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66E9D6-BE1D-42FA-9CDA-EF189558526C}" type="doc">
      <dgm:prSet loTypeId="urn:microsoft.com/office/officeart/2005/8/layout/lProcess2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53D5C8-620A-4F51-BEF1-62FA59368A8A}">
      <dgm:prSet phldrT="[Текст]"/>
      <dgm:spPr/>
      <dgm:t>
        <a:bodyPr/>
        <a:lstStyle/>
        <a:p>
          <a:r>
            <a:rPr lang="ru-RU" dirty="0" smtClean="0"/>
            <a:t>земля</a:t>
          </a:r>
          <a:endParaRPr lang="ru-RU" dirty="0"/>
        </a:p>
      </dgm:t>
    </dgm:pt>
    <dgm:pt modelId="{CDCA1C96-FF4D-4AF9-A2B2-69CFFE05C47F}" type="parTrans" cxnId="{E73A750D-D4C0-4C56-A5E9-1407524F0E94}">
      <dgm:prSet/>
      <dgm:spPr/>
      <dgm:t>
        <a:bodyPr/>
        <a:lstStyle/>
        <a:p>
          <a:endParaRPr lang="ru-RU"/>
        </a:p>
      </dgm:t>
    </dgm:pt>
    <dgm:pt modelId="{95AE806F-A8F5-4B18-BF74-15E6A88F6547}" type="sibTrans" cxnId="{E73A750D-D4C0-4C56-A5E9-1407524F0E94}">
      <dgm:prSet/>
      <dgm:spPr/>
      <dgm:t>
        <a:bodyPr/>
        <a:lstStyle/>
        <a:p>
          <a:endParaRPr lang="ru-RU"/>
        </a:p>
      </dgm:t>
    </dgm:pt>
    <dgm:pt modelId="{E3DF87A5-6E4D-42ED-97FD-F82511CE798C}">
      <dgm:prSet phldrT="[Текст]"/>
      <dgm:spPr/>
      <dgm:t>
        <a:bodyPr/>
        <a:lstStyle/>
        <a:p>
          <a:r>
            <a:rPr lang="ru-RU" dirty="0" smtClean="0"/>
            <a:t>обезлесивание</a:t>
          </a:r>
          <a:endParaRPr lang="ru-RU" dirty="0"/>
        </a:p>
      </dgm:t>
    </dgm:pt>
    <dgm:pt modelId="{E89D32C4-C563-4273-8A02-AEC2D3EC0083}" type="parTrans" cxnId="{BB3D295F-D65E-45E4-96E0-30EEEB983BAA}">
      <dgm:prSet/>
      <dgm:spPr/>
      <dgm:t>
        <a:bodyPr/>
        <a:lstStyle/>
        <a:p>
          <a:endParaRPr lang="ru-RU"/>
        </a:p>
      </dgm:t>
    </dgm:pt>
    <dgm:pt modelId="{191E65C6-8714-44C1-BABA-75E669376981}" type="sibTrans" cxnId="{BB3D295F-D65E-45E4-96E0-30EEEB983BAA}">
      <dgm:prSet/>
      <dgm:spPr/>
      <dgm:t>
        <a:bodyPr/>
        <a:lstStyle/>
        <a:p>
          <a:endParaRPr lang="ru-RU"/>
        </a:p>
      </dgm:t>
    </dgm:pt>
    <dgm:pt modelId="{A742C88B-B9D8-43F2-B663-0AB7631C8714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Наступление пустынь</a:t>
          </a:r>
          <a:endParaRPr lang="ru-RU" dirty="0"/>
        </a:p>
      </dgm:t>
    </dgm:pt>
    <dgm:pt modelId="{DE417516-4803-4535-BB04-C44601C080EC}" type="parTrans" cxnId="{F42215D4-DB52-4DE6-9E9B-E5A62666C3F4}">
      <dgm:prSet/>
      <dgm:spPr/>
      <dgm:t>
        <a:bodyPr/>
        <a:lstStyle/>
        <a:p>
          <a:endParaRPr lang="ru-RU"/>
        </a:p>
      </dgm:t>
    </dgm:pt>
    <dgm:pt modelId="{10790389-8654-4DEC-A51A-A64A6B0E8FD3}" type="sibTrans" cxnId="{F42215D4-DB52-4DE6-9E9B-E5A62666C3F4}">
      <dgm:prSet/>
      <dgm:spPr/>
      <dgm:t>
        <a:bodyPr/>
        <a:lstStyle/>
        <a:p>
          <a:endParaRPr lang="ru-RU"/>
        </a:p>
      </dgm:t>
    </dgm:pt>
    <dgm:pt modelId="{38C5DBD3-58A5-4197-B0BC-F94F7341FE74}">
      <dgm:prSet phldrT="[Текст]"/>
      <dgm:spPr/>
      <dgm:t>
        <a:bodyPr/>
        <a:lstStyle/>
        <a:p>
          <a:r>
            <a:rPr lang="ru-RU" dirty="0" smtClean="0"/>
            <a:t>вода</a:t>
          </a:r>
          <a:endParaRPr lang="ru-RU" dirty="0"/>
        </a:p>
      </dgm:t>
    </dgm:pt>
    <dgm:pt modelId="{1D61326D-06E9-46FF-AB58-805E1433FECB}" type="parTrans" cxnId="{A57CE1EC-5233-4DB6-8594-700A3878CF04}">
      <dgm:prSet/>
      <dgm:spPr/>
      <dgm:t>
        <a:bodyPr/>
        <a:lstStyle/>
        <a:p>
          <a:endParaRPr lang="ru-RU"/>
        </a:p>
      </dgm:t>
    </dgm:pt>
    <dgm:pt modelId="{A610AF58-9EB8-49C4-9A65-2E24AA0C409C}" type="sibTrans" cxnId="{A57CE1EC-5233-4DB6-8594-700A3878CF04}">
      <dgm:prSet/>
      <dgm:spPr/>
      <dgm:t>
        <a:bodyPr/>
        <a:lstStyle/>
        <a:p>
          <a:endParaRPr lang="ru-RU"/>
        </a:p>
      </dgm:t>
    </dgm:pt>
    <dgm:pt modelId="{FD099313-4CD4-47CD-B02F-5C0D4548F302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2" action="ppaction://hlinksldjump"/>
            </a:rPr>
            <a:t>Загрязнение Мирового океана</a:t>
          </a:r>
          <a:endParaRPr lang="ru-RU" dirty="0"/>
        </a:p>
      </dgm:t>
    </dgm:pt>
    <dgm:pt modelId="{F83B9DFF-1336-4AA9-868B-D846D0D934C0}" type="parTrans" cxnId="{5004486E-1E0B-4D01-BFD5-504AD1D51ABB}">
      <dgm:prSet/>
      <dgm:spPr/>
      <dgm:t>
        <a:bodyPr/>
        <a:lstStyle/>
        <a:p>
          <a:endParaRPr lang="ru-RU"/>
        </a:p>
      </dgm:t>
    </dgm:pt>
    <dgm:pt modelId="{893292E9-704E-4B39-98B9-6C1D60B88CEE}" type="sibTrans" cxnId="{5004486E-1E0B-4D01-BFD5-504AD1D51ABB}">
      <dgm:prSet/>
      <dgm:spPr/>
      <dgm:t>
        <a:bodyPr/>
        <a:lstStyle/>
        <a:p>
          <a:endParaRPr lang="ru-RU"/>
        </a:p>
      </dgm:t>
    </dgm:pt>
    <dgm:pt modelId="{B0F03B44-AE02-49CB-B4AF-F9E09697C313}">
      <dgm:prSet phldrT="[Текст]"/>
      <dgm:spPr/>
      <dgm:t>
        <a:bodyPr/>
        <a:lstStyle/>
        <a:p>
          <a:r>
            <a:rPr lang="ru-RU" dirty="0" smtClean="0"/>
            <a:t>Засорение  подпочвенных вод</a:t>
          </a:r>
          <a:endParaRPr lang="ru-RU" dirty="0"/>
        </a:p>
      </dgm:t>
    </dgm:pt>
    <dgm:pt modelId="{14433D49-D7E4-44DD-9B10-1757046CCA44}" type="parTrans" cxnId="{274D4683-2898-4C5E-B660-F237C233187D}">
      <dgm:prSet/>
      <dgm:spPr/>
      <dgm:t>
        <a:bodyPr/>
        <a:lstStyle/>
        <a:p>
          <a:endParaRPr lang="ru-RU"/>
        </a:p>
      </dgm:t>
    </dgm:pt>
    <dgm:pt modelId="{C436E2D2-209E-47CB-A48F-27A306359F1F}" type="sibTrans" cxnId="{274D4683-2898-4C5E-B660-F237C233187D}">
      <dgm:prSet/>
      <dgm:spPr/>
      <dgm:t>
        <a:bodyPr/>
        <a:lstStyle/>
        <a:p>
          <a:endParaRPr lang="ru-RU"/>
        </a:p>
      </dgm:t>
    </dgm:pt>
    <dgm:pt modelId="{4F9C7678-DFF3-4CFC-8CA1-0D1FBB937491}">
      <dgm:prSet phldrT="[Текст]"/>
      <dgm:spPr/>
      <dgm:t>
        <a:bodyPr/>
        <a:lstStyle/>
        <a:p>
          <a:r>
            <a:rPr lang="ru-RU" dirty="0" smtClean="0"/>
            <a:t>воздух</a:t>
          </a:r>
          <a:endParaRPr lang="ru-RU" dirty="0"/>
        </a:p>
      </dgm:t>
    </dgm:pt>
    <dgm:pt modelId="{0C3CA9ED-D8C0-43A9-8965-90D35FD725DE}" type="parTrans" cxnId="{9975DAB7-5FDF-42B1-A692-4388BB58DEB7}">
      <dgm:prSet/>
      <dgm:spPr/>
      <dgm:t>
        <a:bodyPr/>
        <a:lstStyle/>
        <a:p>
          <a:endParaRPr lang="ru-RU"/>
        </a:p>
      </dgm:t>
    </dgm:pt>
    <dgm:pt modelId="{F4D71DF1-E994-483F-90AB-189E706C311F}" type="sibTrans" cxnId="{9975DAB7-5FDF-42B1-A692-4388BB58DEB7}">
      <dgm:prSet/>
      <dgm:spPr/>
      <dgm:t>
        <a:bodyPr/>
        <a:lstStyle/>
        <a:p>
          <a:endParaRPr lang="ru-RU"/>
        </a:p>
      </dgm:t>
    </dgm:pt>
    <dgm:pt modelId="{C86ABEAB-3FBE-47A9-9233-A0AEF1E19AE0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3" action="ppaction://hlinksldjump"/>
            </a:rPr>
            <a:t>Загрязнение воздуха</a:t>
          </a:r>
          <a:endParaRPr lang="ru-RU" dirty="0"/>
        </a:p>
      </dgm:t>
    </dgm:pt>
    <dgm:pt modelId="{CE8361B8-C99C-493F-9788-3959D4360D23}" type="parTrans" cxnId="{38410BC9-9C28-42AE-A9EA-31B2CE564002}">
      <dgm:prSet/>
      <dgm:spPr/>
      <dgm:t>
        <a:bodyPr/>
        <a:lstStyle/>
        <a:p>
          <a:endParaRPr lang="ru-RU"/>
        </a:p>
      </dgm:t>
    </dgm:pt>
    <dgm:pt modelId="{DD56988B-4876-4D81-95CF-FFFA7771BF44}" type="sibTrans" cxnId="{38410BC9-9C28-42AE-A9EA-31B2CE564002}">
      <dgm:prSet/>
      <dgm:spPr/>
      <dgm:t>
        <a:bodyPr/>
        <a:lstStyle/>
        <a:p>
          <a:endParaRPr lang="ru-RU"/>
        </a:p>
      </dgm:t>
    </dgm:pt>
    <dgm:pt modelId="{0CF3C08C-7AD8-406A-885C-8EC415B8DE41}">
      <dgm:prSet phldrT="[Текст]"/>
      <dgm:spPr/>
      <dgm:t>
        <a:bodyPr/>
        <a:lstStyle/>
        <a:p>
          <a:r>
            <a:rPr lang="ru-RU" dirty="0" smtClean="0"/>
            <a:t>Возникновение озоновых дыр</a:t>
          </a:r>
          <a:endParaRPr lang="ru-RU" dirty="0"/>
        </a:p>
      </dgm:t>
    </dgm:pt>
    <dgm:pt modelId="{E02C7949-0185-4C16-8A4E-E26B22858A2A}" type="parTrans" cxnId="{BEBF7B86-CEEF-41AC-A90B-0F1954DAB694}">
      <dgm:prSet/>
      <dgm:spPr/>
      <dgm:t>
        <a:bodyPr/>
        <a:lstStyle/>
        <a:p>
          <a:endParaRPr lang="ru-RU"/>
        </a:p>
      </dgm:t>
    </dgm:pt>
    <dgm:pt modelId="{9BEB95C8-708D-4ACE-9100-96AF43924117}" type="sibTrans" cxnId="{BEBF7B86-CEEF-41AC-A90B-0F1954DAB694}">
      <dgm:prSet/>
      <dgm:spPr/>
      <dgm:t>
        <a:bodyPr/>
        <a:lstStyle/>
        <a:p>
          <a:endParaRPr lang="ru-RU"/>
        </a:p>
      </dgm:t>
    </dgm:pt>
    <dgm:pt modelId="{5E34680C-DCF9-4608-B732-5B5850D7F02C}" type="pres">
      <dgm:prSet presAssocID="{8266E9D6-BE1D-42FA-9CDA-EF189558526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8F513C-709D-4576-948F-1144FEDDAA0B}" type="pres">
      <dgm:prSet presAssocID="{3753D5C8-620A-4F51-BEF1-62FA59368A8A}" presName="compNode" presStyleCnt="0"/>
      <dgm:spPr/>
    </dgm:pt>
    <dgm:pt modelId="{DBBABE4B-9A3B-4EC7-AADC-72BC16B17933}" type="pres">
      <dgm:prSet presAssocID="{3753D5C8-620A-4F51-BEF1-62FA59368A8A}" presName="aNode" presStyleLbl="bgShp" presStyleIdx="0" presStyleCnt="3" custLinFactNeighborX="2423"/>
      <dgm:spPr/>
      <dgm:t>
        <a:bodyPr/>
        <a:lstStyle/>
        <a:p>
          <a:endParaRPr lang="ru-RU"/>
        </a:p>
      </dgm:t>
    </dgm:pt>
    <dgm:pt modelId="{72F3141E-0A7E-4528-BE80-85F1521F4726}" type="pres">
      <dgm:prSet presAssocID="{3753D5C8-620A-4F51-BEF1-62FA59368A8A}" presName="textNode" presStyleLbl="bgShp" presStyleIdx="0" presStyleCnt="3"/>
      <dgm:spPr/>
      <dgm:t>
        <a:bodyPr/>
        <a:lstStyle/>
        <a:p>
          <a:endParaRPr lang="ru-RU"/>
        </a:p>
      </dgm:t>
    </dgm:pt>
    <dgm:pt modelId="{DA014F59-03D4-4FA5-B5B2-9F363EAEE784}" type="pres">
      <dgm:prSet presAssocID="{3753D5C8-620A-4F51-BEF1-62FA59368A8A}" presName="compChildNode" presStyleCnt="0"/>
      <dgm:spPr/>
    </dgm:pt>
    <dgm:pt modelId="{11D63778-3B13-4D77-B7AC-F85277D0302D}" type="pres">
      <dgm:prSet presAssocID="{3753D5C8-620A-4F51-BEF1-62FA59368A8A}" presName="theInnerList" presStyleCnt="0"/>
      <dgm:spPr/>
    </dgm:pt>
    <dgm:pt modelId="{E2A149D0-97D5-4B97-A9BA-4EEC66A9BE4E}" type="pres">
      <dgm:prSet presAssocID="{E3DF87A5-6E4D-42ED-97FD-F82511CE798C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EA7D9-2FD9-4DF4-8137-489FF6BA9A70}" type="pres">
      <dgm:prSet presAssocID="{E3DF87A5-6E4D-42ED-97FD-F82511CE798C}" presName="aSpace2" presStyleCnt="0"/>
      <dgm:spPr/>
    </dgm:pt>
    <dgm:pt modelId="{06CBF337-E56D-43E6-9DFD-DF45BAAB7AA7}" type="pres">
      <dgm:prSet presAssocID="{A742C88B-B9D8-43F2-B663-0AB7631C8714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AA9B9-5F95-46E3-8090-451CB8DE00FA}" type="pres">
      <dgm:prSet presAssocID="{3753D5C8-620A-4F51-BEF1-62FA59368A8A}" presName="aSpace" presStyleCnt="0"/>
      <dgm:spPr/>
    </dgm:pt>
    <dgm:pt modelId="{AF524D87-13D5-4296-9D76-035B832CC838}" type="pres">
      <dgm:prSet presAssocID="{38C5DBD3-58A5-4197-B0BC-F94F7341FE74}" presName="compNode" presStyleCnt="0"/>
      <dgm:spPr/>
    </dgm:pt>
    <dgm:pt modelId="{CA136065-FA9E-439A-9DFC-EA9C34EB0553}" type="pres">
      <dgm:prSet presAssocID="{38C5DBD3-58A5-4197-B0BC-F94F7341FE74}" presName="aNode" presStyleLbl="bgShp" presStyleIdx="1" presStyleCnt="3" custScaleY="100000"/>
      <dgm:spPr/>
      <dgm:t>
        <a:bodyPr/>
        <a:lstStyle/>
        <a:p>
          <a:endParaRPr lang="ru-RU"/>
        </a:p>
      </dgm:t>
    </dgm:pt>
    <dgm:pt modelId="{F6E8C979-0709-4CB3-A4AD-441C7B1768C1}" type="pres">
      <dgm:prSet presAssocID="{38C5DBD3-58A5-4197-B0BC-F94F7341FE74}" presName="textNode" presStyleLbl="bgShp" presStyleIdx="1" presStyleCnt="3"/>
      <dgm:spPr/>
      <dgm:t>
        <a:bodyPr/>
        <a:lstStyle/>
        <a:p>
          <a:endParaRPr lang="ru-RU"/>
        </a:p>
      </dgm:t>
    </dgm:pt>
    <dgm:pt modelId="{E564FAC8-20F3-447F-AC13-A7BC3168A905}" type="pres">
      <dgm:prSet presAssocID="{38C5DBD3-58A5-4197-B0BC-F94F7341FE74}" presName="compChildNode" presStyleCnt="0"/>
      <dgm:spPr/>
    </dgm:pt>
    <dgm:pt modelId="{9CCAED31-2A13-4B72-A5A0-0B251D96B1E2}" type="pres">
      <dgm:prSet presAssocID="{38C5DBD3-58A5-4197-B0BC-F94F7341FE74}" presName="theInnerList" presStyleCnt="0"/>
      <dgm:spPr/>
    </dgm:pt>
    <dgm:pt modelId="{2246CDB9-DD51-47F8-A179-2F54AA1853AD}" type="pres">
      <dgm:prSet presAssocID="{FD099313-4CD4-47CD-B02F-5C0D4548F302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AA1E3-B4BD-4CE0-85C1-76BE187AA87F}" type="pres">
      <dgm:prSet presAssocID="{FD099313-4CD4-47CD-B02F-5C0D4548F302}" presName="aSpace2" presStyleCnt="0"/>
      <dgm:spPr/>
    </dgm:pt>
    <dgm:pt modelId="{881B9067-305E-4307-9488-AF5D7923826A}" type="pres">
      <dgm:prSet presAssocID="{B0F03B44-AE02-49CB-B4AF-F9E09697C313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B135F-191D-43C7-A01C-955FA512B8D7}" type="pres">
      <dgm:prSet presAssocID="{38C5DBD3-58A5-4197-B0BC-F94F7341FE74}" presName="aSpace" presStyleCnt="0"/>
      <dgm:spPr/>
    </dgm:pt>
    <dgm:pt modelId="{11CA3707-9675-4471-B812-EB21EA32D069}" type="pres">
      <dgm:prSet presAssocID="{4F9C7678-DFF3-4CFC-8CA1-0D1FBB937491}" presName="compNode" presStyleCnt="0"/>
      <dgm:spPr/>
    </dgm:pt>
    <dgm:pt modelId="{ED186E9B-1880-4CD4-8D48-1830DF4C1DD8}" type="pres">
      <dgm:prSet presAssocID="{4F9C7678-DFF3-4CFC-8CA1-0D1FBB937491}" presName="aNode" presStyleLbl="bgShp" presStyleIdx="2" presStyleCnt="3"/>
      <dgm:spPr/>
      <dgm:t>
        <a:bodyPr/>
        <a:lstStyle/>
        <a:p>
          <a:endParaRPr lang="ru-RU"/>
        </a:p>
      </dgm:t>
    </dgm:pt>
    <dgm:pt modelId="{D7465B2E-9EEE-4C1D-92FB-259DB100AED7}" type="pres">
      <dgm:prSet presAssocID="{4F9C7678-DFF3-4CFC-8CA1-0D1FBB937491}" presName="textNode" presStyleLbl="bgShp" presStyleIdx="2" presStyleCnt="3"/>
      <dgm:spPr/>
      <dgm:t>
        <a:bodyPr/>
        <a:lstStyle/>
        <a:p>
          <a:endParaRPr lang="ru-RU"/>
        </a:p>
      </dgm:t>
    </dgm:pt>
    <dgm:pt modelId="{FBF470B2-C287-4F42-95CD-B881047F2811}" type="pres">
      <dgm:prSet presAssocID="{4F9C7678-DFF3-4CFC-8CA1-0D1FBB937491}" presName="compChildNode" presStyleCnt="0"/>
      <dgm:spPr/>
    </dgm:pt>
    <dgm:pt modelId="{4D6DBB07-2B56-4751-95D2-AE7B82E929B4}" type="pres">
      <dgm:prSet presAssocID="{4F9C7678-DFF3-4CFC-8CA1-0D1FBB937491}" presName="theInnerList" presStyleCnt="0"/>
      <dgm:spPr/>
    </dgm:pt>
    <dgm:pt modelId="{1964679F-904C-4DB6-BC7C-1976F0DAB2CA}" type="pres">
      <dgm:prSet presAssocID="{C86ABEAB-3FBE-47A9-9233-A0AEF1E19AE0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48138-B462-4B1E-914B-750B2BBDB58F}" type="pres">
      <dgm:prSet presAssocID="{C86ABEAB-3FBE-47A9-9233-A0AEF1E19AE0}" presName="aSpace2" presStyleCnt="0"/>
      <dgm:spPr/>
    </dgm:pt>
    <dgm:pt modelId="{9D7C2463-F2A1-4D5E-A272-5A286FB4FDBF}" type="pres">
      <dgm:prSet presAssocID="{0CF3C08C-7AD8-406A-885C-8EC415B8DE41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3D295F-D65E-45E4-96E0-30EEEB983BAA}" srcId="{3753D5C8-620A-4F51-BEF1-62FA59368A8A}" destId="{E3DF87A5-6E4D-42ED-97FD-F82511CE798C}" srcOrd="0" destOrd="0" parTransId="{E89D32C4-C563-4273-8A02-AEC2D3EC0083}" sibTransId="{191E65C6-8714-44C1-BABA-75E669376981}"/>
    <dgm:cxn modelId="{0F9F12B4-7E63-4816-8531-6038D4B71B51}" type="presOf" srcId="{3753D5C8-620A-4F51-BEF1-62FA59368A8A}" destId="{72F3141E-0A7E-4528-BE80-85F1521F4726}" srcOrd="1" destOrd="0" presId="urn:microsoft.com/office/officeart/2005/8/layout/lProcess2"/>
    <dgm:cxn modelId="{38410BC9-9C28-42AE-A9EA-31B2CE564002}" srcId="{4F9C7678-DFF3-4CFC-8CA1-0D1FBB937491}" destId="{C86ABEAB-3FBE-47A9-9233-A0AEF1E19AE0}" srcOrd="0" destOrd="0" parTransId="{CE8361B8-C99C-493F-9788-3959D4360D23}" sibTransId="{DD56988B-4876-4D81-95CF-FFFA7771BF44}"/>
    <dgm:cxn modelId="{17157B50-E739-4887-B79D-E03EDB0F5149}" type="presOf" srcId="{4F9C7678-DFF3-4CFC-8CA1-0D1FBB937491}" destId="{D7465B2E-9EEE-4C1D-92FB-259DB100AED7}" srcOrd="1" destOrd="0" presId="urn:microsoft.com/office/officeart/2005/8/layout/lProcess2"/>
    <dgm:cxn modelId="{274D4683-2898-4C5E-B660-F237C233187D}" srcId="{38C5DBD3-58A5-4197-B0BC-F94F7341FE74}" destId="{B0F03B44-AE02-49CB-B4AF-F9E09697C313}" srcOrd="1" destOrd="0" parTransId="{14433D49-D7E4-44DD-9B10-1757046CCA44}" sibTransId="{C436E2D2-209E-47CB-A48F-27A306359F1F}"/>
    <dgm:cxn modelId="{5514CF73-E4E2-4526-8BF6-8C99C0875A10}" type="presOf" srcId="{4F9C7678-DFF3-4CFC-8CA1-0D1FBB937491}" destId="{ED186E9B-1880-4CD4-8D48-1830DF4C1DD8}" srcOrd="0" destOrd="0" presId="urn:microsoft.com/office/officeart/2005/8/layout/lProcess2"/>
    <dgm:cxn modelId="{E73A750D-D4C0-4C56-A5E9-1407524F0E94}" srcId="{8266E9D6-BE1D-42FA-9CDA-EF189558526C}" destId="{3753D5C8-620A-4F51-BEF1-62FA59368A8A}" srcOrd="0" destOrd="0" parTransId="{CDCA1C96-FF4D-4AF9-A2B2-69CFFE05C47F}" sibTransId="{95AE806F-A8F5-4B18-BF74-15E6A88F6547}"/>
    <dgm:cxn modelId="{97F8C946-B719-4CD9-86C8-B1B7A669A5C2}" type="presOf" srcId="{E3DF87A5-6E4D-42ED-97FD-F82511CE798C}" destId="{E2A149D0-97D5-4B97-A9BA-4EEC66A9BE4E}" srcOrd="0" destOrd="0" presId="urn:microsoft.com/office/officeart/2005/8/layout/lProcess2"/>
    <dgm:cxn modelId="{AA6DFFED-0134-4CF5-B140-55985D7B8F09}" type="presOf" srcId="{3753D5C8-620A-4F51-BEF1-62FA59368A8A}" destId="{DBBABE4B-9A3B-4EC7-AADC-72BC16B17933}" srcOrd="0" destOrd="0" presId="urn:microsoft.com/office/officeart/2005/8/layout/lProcess2"/>
    <dgm:cxn modelId="{BEBF7B86-CEEF-41AC-A90B-0F1954DAB694}" srcId="{4F9C7678-DFF3-4CFC-8CA1-0D1FBB937491}" destId="{0CF3C08C-7AD8-406A-885C-8EC415B8DE41}" srcOrd="1" destOrd="0" parTransId="{E02C7949-0185-4C16-8A4E-E26B22858A2A}" sibTransId="{9BEB95C8-708D-4ACE-9100-96AF43924117}"/>
    <dgm:cxn modelId="{DCC667E0-1DA0-482B-8AFA-3C2394BCDDB3}" type="presOf" srcId="{C86ABEAB-3FBE-47A9-9233-A0AEF1E19AE0}" destId="{1964679F-904C-4DB6-BC7C-1976F0DAB2CA}" srcOrd="0" destOrd="0" presId="urn:microsoft.com/office/officeart/2005/8/layout/lProcess2"/>
    <dgm:cxn modelId="{DA86F995-6C16-484B-B135-D8A8B845A9CE}" type="presOf" srcId="{FD099313-4CD4-47CD-B02F-5C0D4548F302}" destId="{2246CDB9-DD51-47F8-A179-2F54AA1853AD}" srcOrd="0" destOrd="0" presId="urn:microsoft.com/office/officeart/2005/8/layout/lProcess2"/>
    <dgm:cxn modelId="{8EF69372-E379-44B4-A73B-9F8BC2DF8F61}" type="presOf" srcId="{B0F03B44-AE02-49CB-B4AF-F9E09697C313}" destId="{881B9067-305E-4307-9488-AF5D7923826A}" srcOrd="0" destOrd="0" presId="urn:microsoft.com/office/officeart/2005/8/layout/lProcess2"/>
    <dgm:cxn modelId="{92FD2BC6-06A9-4BF4-9B42-2B08D7979F1E}" type="presOf" srcId="{38C5DBD3-58A5-4197-B0BC-F94F7341FE74}" destId="{F6E8C979-0709-4CB3-A4AD-441C7B1768C1}" srcOrd="1" destOrd="0" presId="urn:microsoft.com/office/officeart/2005/8/layout/lProcess2"/>
    <dgm:cxn modelId="{A8A7F024-E5EC-4F4C-A68D-93D6F035A71B}" type="presOf" srcId="{38C5DBD3-58A5-4197-B0BC-F94F7341FE74}" destId="{CA136065-FA9E-439A-9DFC-EA9C34EB0553}" srcOrd="0" destOrd="0" presId="urn:microsoft.com/office/officeart/2005/8/layout/lProcess2"/>
    <dgm:cxn modelId="{A57CE1EC-5233-4DB6-8594-700A3878CF04}" srcId="{8266E9D6-BE1D-42FA-9CDA-EF189558526C}" destId="{38C5DBD3-58A5-4197-B0BC-F94F7341FE74}" srcOrd="1" destOrd="0" parTransId="{1D61326D-06E9-46FF-AB58-805E1433FECB}" sibTransId="{A610AF58-9EB8-49C4-9A65-2E24AA0C409C}"/>
    <dgm:cxn modelId="{5004486E-1E0B-4D01-BFD5-504AD1D51ABB}" srcId="{38C5DBD3-58A5-4197-B0BC-F94F7341FE74}" destId="{FD099313-4CD4-47CD-B02F-5C0D4548F302}" srcOrd="0" destOrd="0" parTransId="{F83B9DFF-1336-4AA9-868B-D846D0D934C0}" sibTransId="{893292E9-704E-4B39-98B9-6C1D60B88CEE}"/>
    <dgm:cxn modelId="{79EDED3B-CB59-4578-B91B-65D404D4FB4D}" type="presOf" srcId="{0CF3C08C-7AD8-406A-885C-8EC415B8DE41}" destId="{9D7C2463-F2A1-4D5E-A272-5A286FB4FDBF}" srcOrd="0" destOrd="0" presId="urn:microsoft.com/office/officeart/2005/8/layout/lProcess2"/>
    <dgm:cxn modelId="{5C5AD39E-9D1A-4FEB-8704-3831F00E432C}" type="presOf" srcId="{8266E9D6-BE1D-42FA-9CDA-EF189558526C}" destId="{5E34680C-DCF9-4608-B732-5B5850D7F02C}" srcOrd="0" destOrd="0" presId="urn:microsoft.com/office/officeart/2005/8/layout/lProcess2"/>
    <dgm:cxn modelId="{F42215D4-DB52-4DE6-9E9B-E5A62666C3F4}" srcId="{3753D5C8-620A-4F51-BEF1-62FA59368A8A}" destId="{A742C88B-B9D8-43F2-B663-0AB7631C8714}" srcOrd="1" destOrd="0" parTransId="{DE417516-4803-4535-BB04-C44601C080EC}" sibTransId="{10790389-8654-4DEC-A51A-A64A6B0E8FD3}"/>
    <dgm:cxn modelId="{3BDBB2E5-E902-461E-8F82-9207C8BE848E}" type="presOf" srcId="{A742C88B-B9D8-43F2-B663-0AB7631C8714}" destId="{06CBF337-E56D-43E6-9DFD-DF45BAAB7AA7}" srcOrd="0" destOrd="0" presId="urn:microsoft.com/office/officeart/2005/8/layout/lProcess2"/>
    <dgm:cxn modelId="{9975DAB7-5FDF-42B1-A692-4388BB58DEB7}" srcId="{8266E9D6-BE1D-42FA-9CDA-EF189558526C}" destId="{4F9C7678-DFF3-4CFC-8CA1-0D1FBB937491}" srcOrd="2" destOrd="0" parTransId="{0C3CA9ED-D8C0-43A9-8965-90D35FD725DE}" sibTransId="{F4D71DF1-E994-483F-90AB-189E706C311F}"/>
    <dgm:cxn modelId="{B341A6C4-7FA1-4775-B087-31790D82EE60}" type="presParOf" srcId="{5E34680C-DCF9-4608-B732-5B5850D7F02C}" destId="{4B8F513C-709D-4576-948F-1144FEDDAA0B}" srcOrd="0" destOrd="0" presId="urn:microsoft.com/office/officeart/2005/8/layout/lProcess2"/>
    <dgm:cxn modelId="{D193C0E8-2369-449D-8FEC-F373B7F22192}" type="presParOf" srcId="{4B8F513C-709D-4576-948F-1144FEDDAA0B}" destId="{DBBABE4B-9A3B-4EC7-AADC-72BC16B17933}" srcOrd="0" destOrd="0" presId="urn:microsoft.com/office/officeart/2005/8/layout/lProcess2"/>
    <dgm:cxn modelId="{0796618C-6F70-40FC-886A-A1C69CA08292}" type="presParOf" srcId="{4B8F513C-709D-4576-948F-1144FEDDAA0B}" destId="{72F3141E-0A7E-4528-BE80-85F1521F4726}" srcOrd="1" destOrd="0" presId="urn:microsoft.com/office/officeart/2005/8/layout/lProcess2"/>
    <dgm:cxn modelId="{2F1FF6CE-977D-4890-9160-C6678AE9CD17}" type="presParOf" srcId="{4B8F513C-709D-4576-948F-1144FEDDAA0B}" destId="{DA014F59-03D4-4FA5-B5B2-9F363EAEE784}" srcOrd="2" destOrd="0" presId="urn:microsoft.com/office/officeart/2005/8/layout/lProcess2"/>
    <dgm:cxn modelId="{926C9B4A-BA63-45C3-858B-2BC0FF6834F9}" type="presParOf" srcId="{DA014F59-03D4-4FA5-B5B2-9F363EAEE784}" destId="{11D63778-3B13-4D77-B7AC-F85277D0302D}" srcOrd="0" destOrd="0" presId="urn:microsoft.com/office/officeart/2005/8/layout/lProcess2"/>
    <dgm:cxn modelId="{4A691A57-2F04-4F73-A590-0F987FD6217A}" type="presParOf" srcId="{11D63778-3B13-4D77-B7AC-F85277D0302D}" destId="{E2A149D0-97D5-4B97-A9BA-4EEC66A9BE4E}" srcOrd="0" destOrd="0" presId="urn:microsoft.com/office/officeart/2005/8/layout/lProcess2"/>
    <dgm:cxn modelId="{49B03E44-7776-45DB-B0C8-2FF08628A950}" type="presParOf" srcId="{11D63778-3B13-4D77-B7AC-F85277D0302D}" destId="{178EA7D9-2FD9-4DF4-8137-489FF6BA9A70}" srcOrd="1" destOrd="0" presId="urn:microsoft.com/office/officeart/2005/8/layout/lProcess2"/>
    <dgm:cxn modelId="{6FC426E0-D984-4BBB-8326-EAEC234F4F00}" type="presParOf" srcId="{11D63778-3B13-4D77-B7AC-F85277D0302D}" destId="{06CBF337-E56D-43E6-9DFD-DF45BAAB7AA7}" srcOrd="2" destOrd="0" presId="urn:microsoft.com/office/officeart/2005/8/layout/lProcess2"/>
    <dgm:cxn modelId="{CC65E8E7-589C-4706-9482-345891ADAFAE}" type="presParOf" srcId="{5E34680C-DCF9-4608-B732-5B5850D7F02C}" destId="{EBCAA9B9-5F95-46E3-8090-451CB8DE00FA}" srcOrd="1" destOrd="0" presId="urn:microsoft.com/office/officeart/2005/8/layout/lProcess2"/>
    <dgm:cxn modelId="{B20A6F75-263D-4F19-9F17-CC6ED3BBAEAC}" type="presParOf" srcId="{5E34680C-DCF9-4608-B732-5B5850D7F02C}" destId="{AF524D87-13D5-4296-9D76-035B832CC838}" srcOrd="2" destOrd="0" presId="urn:microsoft.com/office/officeart/2005/8/layout/lProcess2"/>
    <dgm:cxn modelId="{0476997D-6C7A-42CF-91FC-34040DA4BC14}" type="presParOf" srcId="{AF524D87-13D5-4296-9D76-035B832CC838}" destId="{CA136065-FA9E-439A-9DFC-EA9C34EB0553}" srcOrd="0" destOrd="0" presId="urn:microsoft.com/office/officeart/2005/8/layout/lProcess2"/>
    <dgm:cxn modelId="{92CFA021-D717-46CE-BB9E-F659BDD2856A}" type="presParOf" srcId="{AF524D87-13D5-4296-9D76-035B832CC838}" destId="{F6E8C979-0709-4CB3-A4AD-441C7B1768C1}" srcOrd="1" destOrd="0" presId="urn:microsoft.com/office/officeart/2005/8/layout/lProcess2"/>
    <dgm:cxn modelId="{D4674629-4B4C-47D6-A24F-1696F2A9851B}" type="presParOf" srcId="{AF524D87-13D5-4296-9D76-035B832CC838}" destId="{E564FAC8-20F3-447F-AC13-A7BC3168A905}" srcOrd="2" destOrd="0" presId="urn:microsoft.com/office/officeart/2005/8/layout/lProcess2"/>
    <dgm:cxn modelId="{8B8A32A9-AB93-4269-9B52-273A55F523E7}" type="presParOf" srcId="{E564FAC8-20F3-447F-AC13-A7BC3168A905}" destId="{9CCAED31-2A13-4B72-A5A0-0B251D96B1E2}" srcOrd="0" destOrd="0" presId="urn:microsoft.com/office/officeart/2005/8/layout/lProcess2"/>
    <dgm:cxn modelId="{C959A885-2EA7-42C1-B9C3-44032E420692}" type="presParOf" srcId="{9CCAED31-2A13-4B72-A5A0-0B251D96B1E2}" destId="{2246CDB9-DD51-47F8-A179-2F54AA1853AD}" srcOrd="0" destOrd="0" presId="urn:microsoft.com/office/officeart/2005/8/layout/lProcess2"/>
    <dgm:cxn modelId="{5FC03B5B-3328-466A-A4F6-C96F3D308906}" type="presParOf" srcId="{9CCAED31-2A13-4B72-A5A0-0B251D96B1E2}" destId="{8CEAA1E3-B4BD-4CE0-85C1-76BE187AA87F}" srcOrd="1" destOrd="0" presId="urn:microsoft.com/office/officeart/2005/8/layout/lProcess2"/>
    <dgm:cxn modelId="{F65E4C53-CDF9-4F00-9DEE-1A0202D52E5C}" type="presParOf" srcId="{9CCAED31-2A13-4B72-A5A0-0B251D96B1E2}" destId="{881B9067-305E-4307-9488-AF5D7923826A}" srcOrd="2" destOrd="0" presId="urn:microsoft.com/office/officeart/2005/8/layout/lProcess2"/>
    <dgm:cxn modelId="{4C94411B-64E1-463A-9348-9D3B82404D0E}" type="presParOf" srcId="{5E34680C-DCF9-4608-B732-5B5850D7F02C}" destId="{867B135F-191D-43C7-A01C-955FA512B8D7}" srcOrd="3" destOrd="0" presId="urn:microsoft.com/office/officeart/2005/8/layout/lProcess2"/>
    <dgm:cxn modelId="{4A83D794-1986-4254-A2E1-9EBF7674ADBA}" type="presParOf" srcId="{5E34680C-DCF9-4608-B732-5B5850D7F02C}" destId="{11CA3707-9675-4471-B812-EB21EA32D069}" srcOrd="4" destOrd="0" presId="urn:microsoft.com/office/officeart/2005/8/layout/lProcess2"/>
    <dgm:cxn modelId="{80EBDFF7-2213-46FA-A90A-5C0012D71D58}" type="presParOf" srcId="{11CA3707-9675-4471-B812-EB21EA32D069}" destId="{ED186E9B-1880-4CD4-8D48-1830DF4C1DD8}" srcOrd="0" destOrd="0" presId="urn:microsoft.com/office/officeart/2005/8/layout/lProcess2"/>
    <dgm:cxn modelId="{92E3E7CF-1EB1-4124-9E5F-11FC315E9AA6}" type="presParOf" srcId="{11CA3707-9675-4471-B812-EB21EA32D069}" destId="{D7465B2E-9EEE-4C1D-92FB-259DB100AED7}" srcOrd="1" destOrd="0" presId="urn:microsoft.com/office/officeart/2005/8/layout/lProcess2"/>
    <dgm:cxn modelId="{3A790CA9-4752-4330-8D54-C9E4A6910911}" type="presParOf" srcId="{11CA3707-9675-4471-B812-EB21EA32D069}" destId="{FBF470B2-C287-4F42-95CD-B881047F2811}" srcOrd="2" destOrd="0" presId="urn:microsoft.com/office/officeart/2005/8/layout/lProcess2"/>
    <dgm:cxn modelId="{6F5BF4C9-2B21-46BB-9882-F96C7E189292}" type="presParOf" srcId="{FBF470B2-C287-4F42-95CD-B881047F2811}" destId="{4D6DBB07-2B56-4751-95D2-AE7B82E929B4}" srcOrd="0" destOrd="0" presId="urn:microsoft.com/office/officeart/2005/8/layout/lProcess2"/>
    <dgm:cxn modelId="{41A804C5-8B8E-4EA2-921A-CAAD498B6BAE}" type="presParOf" srcId="{4D6DBB07-2B56-4751-95D2-AE7B82E929B4}" destId="{1964679F-904C-4DB6-BC7C-1976F0DAB2CA}" srcOrd="0" destOrd="0" presId="urn:microsoft.com/office/officeart/2005/8/layout/lProcess2"/>
    <dgm:cxn modelId="{44E6A4C5-9AE6-4EB0-B6EC-6C7CBC622D9C}" type="presParOf" srcId="{4D6DBB07-2B56-4751-95D2-AE7B82E929B4}" destId="{CBE48138-B462-4B1E-914B-750B2BBDB58F}" srcOrd="1" destOrd="0" presId="urn:microsoft.com/office/officeart/2005/8/layout/lProcess2"/>
    <dgm:cxn modelId="{D0F7877D-6287-4D87-853A-F0F9646C211A}" type="presParOf" srcId="{4D6DBB07-2B56-4751-95D2-AE7B82E929B4}" destId="{9D7C2463-F2A1-4D5E-A272-5A286FB4FDBF}" srcOrd="2" destOrd="0" presId="urn:microsoft.com/office/officeart/2005/8/layout/lProcess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FD1604-CCAE-4B26-9EC3-D4BBA4313FA9}" type="doc">
      <dgm:prSet loTypeId="urn:microsoft.com/office/officeart/2005/8/layout/hList6" loCatId="list" qsTypeId="urn:microsoft.com/office/officeart/2005/8/quickstyle/3d7" qsCatId="3D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34FB01E8-20FE-4040-A9DA-855A3FB69A76}">
      <dgm:prSet phldrT="[Текст]"/>
      <dgm:spPr/>
      <dgm:t>
        <a:bodyPr/>
        <a:lstStyle/>
        <a:p>
          <a:r>
            <a:rPr lang="ru-RU" dirty="0" smtClean="0"/>
            <a:t>За год</a:t>
          </a:r>
        </a:p>
        <a:p>
          <a:r>
            <a:rPr lang="ru-RU" dirty="0" smtClean="0"/>
            <a:t>исчезает 50000 биологических видов в нашей экосистеме </a:t>
          </a:r>
          <a:endParaRPr lang="ru-RU" dirty="0"/>
        </a:p>
      </dgm:t>
    </dgm:pt>
    <dgm:pt modelId="{3FF0ACD9-FA0C-4E1D-A8E7-78D6746934C4}" type="sibTrans" cxnId="{45D4F1B6-188D-44B4-8A00-E58C9D24F056}">
      <dgm:prSet/>
      <dgm:spPr/>
      <dgm:t>
        <a:bodyPr/>
        <a:lstStyle/>
        <a:p>
          <a:endParaRPr lang="ru-RU"/>
        </a:p>
      </dgm:t>
    </dgm:pt>
    <dgm:pt modelId="{C91956EC-718D-4686-A001-74026E9B3A3D}" type="parTrans" cxnId="{45D4F1B6-188D-44B4-8A00-E58C9D24F056}">
      <dgm:prSet/>
      <dgm:spPr/>
      <dgm:t>
        <a:bodyPr/>
        <a:lstStyle/>
        <a:p>
          <a:endParaRPr lang="ru-RU"/>
        </a:p>
      </dgm:t>
    </dgm:pt>
    <dgm:pt modelId="{B91DC8E5-C137-411C-B031-1584F2893CFA}">
      <dgm:prSet phldrT="[Текст]"/>
      <dgm:spPr/>
      <dgm:t>
        <a:bodyPr/>
        <a:lstStyle/>
        <a:p>
          <a:r>
            <a:rPr lang="ru-RU" dirty="0" smtClean="0"/>
            <a:t>С</a:t>
          </a:r>
          <a:r>
            <a:rPr lang="en-US" dirty="0" smtClean="0"/>
            <a:t>XVI</a:t>
          </a:r>
          <a:r>
            <a:rPr lang="ru-RU" dirty="0" smtClean="0"/>
            <a:t> </a:t>
          </a:r>
          <a:r>
            <a:rPr lang="ru-RU" dirty="0" smtClean="0"/>
            <a:t>по </a:t>
          </a:r>
          <a:r>
            <a:rPr lang="en-US" dirty="0" smtClean="0"/>
            <a:t>XX</a:t>
          </a:r>
          <a:r>
            <a:rPr lang="ru-RU" dirty="0" smtClean="0"/>
            <a:t>в.в</a:t>
          </a:r>
          <a:r>
            <a:rPr lang="ru-RU" dirty="0" smtClean="0"/>
            <a:t>. исчезло свыше 250 видов позвоночных животных.</a:t>
          </a:r>
        </a:p>
        <a:p>
          <a:endParaRPr lang="ru-RU" dirty="0" smtClean="0"/>
        </a:p>
        <a:p>
          <a:endParaRPr lang="ru-RU" dirty="0"/>
        </a:p>
      </dgm:t>
    </dgm:pt>
    <dgm:pt modelId="{846F7157-C261-404A-A36C-C5D33C15C235}" type="sibTrans" cxnId="{F9A34C1C-D1C0-49DF-96E4-B6D94FDDEAC6}">
      <dgm:prSet/>
      <dgm:spPr/>
      <dgm:t>
        <a:bodyPr/>
        <a:lstStyle/>
        <a:p>
          <a:endParaRPr lang="ru-RU"/>
        </a:p>
      </dgm:t>
    </dgm:pt>
    <dgm:pt modelId="{01C215CA-7FE0-4A67-95AD-9E63B4616F67}" type="parTrans" cxnId="{F9A34C1C-D1C0-49DF-96E4-B6D94FDDEAC6}">
      <dgm:prSet/>
      <dgm:spPr/>
      <dgm:t>
        <a:bodyPr/>
        <a:lstStyle/>
        <a:p>
          <a:endParaRPr lang="ru-RU"/>
        </a:p>
      </dgm:t>
    </dgm:pt>
    <dgm:pt modelId="{2264F94C-44A8-4966-A444-BCD9C8CAA41F}">
      <dgm:prSet phldrT="[Текст]"/>
      <dgm:spPr/>
      <dgm:t>
        <a:bodyPr/>
        <a:lstStyle/>
        <a:p>
          <a:r>
            <a:rPr lang="ru-RU" dirty="0" smtClean="0"/>
            <a:t>Под угрозой исчезновения находятся еще более 20 тыс. видов</a:t>
          </a:r>
          <a:endParaRPr lang="ru-RU" dirty="0"/>
        </a:p>
      </dgm:t>
    </dgm:pt>
    <dgm:pt modelId="{3F47355D-CA5C-46FF-AFE4-A292C92643E8}" type="sibTrans" cxnId="{AB1C7119-48E4-4BB5-8D36-4FBBB47F1DD9}">
      <dgm:prSet/>
      <dgm:spPr/>
      <dgm:t>
        <a:bodyPr/>
        <a:lstStyle/>
        <a:p>
          <a:endParaRPr lang="ru-RU"/>
        </a:p>
      </dgm:t>
    </dgm:pt>
    <dgm:pt modelId="{13CF5D8B-4B40-4BAE-8FDA-0272B9070F6E}" type="parTrans" cxnId="{AB1C7119-48E4-4BB5-8D36-4FBBB47F1DD9}">
      <dgm:prSet/>
      <dgm:spPr/>
      <dgm:t>
        <a:bodyPr/>
        <a:lstStyle/>
        <a:p>
          <a:endParaRPr lang="ru-RU"/>
        </a:p>
      </dgm:t>
    </dgm:pt>
    <dgm:pt modelId="{15E58DC3-D218-44B8-959A-25A5ED1F70BD}" type="pres">
      <dgm:prSet presAssocID="{61FD1604-CCAE-4B26-9EC3-D4BBA4313FA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476DF0-430B-48CF-8A71-6C241626E121}" type="pres">
      <dgm:prSet presAssocID="{34FB01E8-20FE-4040-A9DA-855A3FB69A76}" presName="node" presStyleLbl="node1" presStyleIdx="0" presStyleCnt="3" custLinFactNeighborX="2573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94296-93F2-4885-940B-BF01486C02BE}" type="pres">
      <dgm:prSet presAssocID="{3FF0ACD9-FA0C-4E1D-A8E7-78D6746934C4}" presName="sibTrans" presStyleCnt="0"/>
      <dgm:spPr/>
      <dgm:t>
        <a:bodyPr/>
        <a:lstStyle/>
        <a:p>
          <a:endParaRPr lang="ru-RU"/>
        </a:p>
      </dgm:t>
    </dgm:pt>
    <dgm:pt modelId="{05477E56-3E84-4F2E-B9CE-05FA41A7BF98}" type="pres">
      <dgm:prSet presAssocID="{B91DC8E5-C137-411C-B031-1584F2893CFA}" presName="node" presStyleLbl="node1" presStyleIdx="1" presStyleCnt="3" custLinFactNeighborX="-29129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C88019-FE60-477B-98D4-39FDC7EB5A42}" type="pres">
      <dgm:prSet presAssocID="{846F7157-C261-404A-A36C-C5D33C15C235}" presName="sibTrans" presStyleCnt="0"/>
      <dgm:spPr/>
      <dgm:t>
        <a:bodyPr/>
        <a:lstStyle/>
        <a:p>
          <a:endParaRPr lang="ru-RU"/>
        </a:p>
      </dgm:t>
    </dgm:pt>
    <dgm:pt modelId="{C48687E7-A462-4505-A23E-60C2091D56AD}" type="pres">
      <dgm:prSet presAssocID="{2264F94C-44A8-4966-A444-BCD9C8CAA41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A34C1C-D1C0-49DF-96E4-B6D94FDDEAC6}" srcId="{61FD1604-CCAE-4B26-9EC3-D4BBA4313FA9}" destId="{B91DC8E5-C137-411C-B031-1584F2893CFA}" srcOrd="1" destOrd="0" parTransId="{01C215CA-7FE0-4A67-95AD-9E63B4616F67}" sibTransId="{846F7157-C261-404A-A36C-C5D33C15C235}"/>
    <dgm:cxn modelId="{45D4F1B6-188D-44B4-8A00-E58C9D24F056}" srcId="{61FD1604-CCAE-4B26-9EC3-D4BBA4313FA9}" destId="{34FB01E8-20FE-4040-A9DA-855A3FB69A76}" srcOrd="0" destOrd="0" parTransId="{C91956EC-718D-4686-A001-74026E9B3A3D}" sibTransId="{3FF0ACD9-FA0C-4E1D-A8E7-78D6746934C4}"/>
    <dgm:cxn modelId="{258113FE-0E13-4271-9AAF-FE16D5E9F5DD}" type="presOf" srcId="{61FD1604-CCAE-4B26-9EC3-D4BBA4313FA9}" destId="{15E58DC3-D218-44B8-959A-25A5ED1F70BD}" srcOrd="0" destOrd="0" presId="urn:microsoft.com/office/officeart/2005/8/layout/hList6"/>
    <dgm:cxn modelId="{AB1C7119-48E4-4BB5-8D36-4FBBB47F1DD9}" srcId="{61FD1604-CCAE-4B26-9EC3-D4BBA4313FA9}" destId="{2264F94C-44A8-4966-A444-BCD9C8CAA41F}" srcOrd="2" destOrd="0" parTransId="{13CF5D8B-4B40-4BAE-8FDA-0272B9070F6E}" sibTransId="{3F47355D-CA5C-46FF-AFE4-A292C92643E8}"/>
    <dgm:cxn modelId="{32DC749A-4C0B-4509-8DF0-C5043BDAE61E}" type="presOf" srcId="{2264F94C-44A8-4966-A444-BCD9C8CAA41F}" destId="{C48687E7-A462-4505-A23E-60C2091D56AD}" srcOrd="0" destOrd="0" presId="urn:microsoft.com/office/officeart/2005/8/layout/hList6"/>
    <dgm:cxn modelId="{913196E4-3B9B-42BE-8F04-617BB67342B7}" type="presOf" srcId="{34FB01E8-20FE-4040-A9DA-855A3FB69A76}" destId="{6E476DF0-430B-48CF-8A71-6C241626E121}" srcOrd="0" destOrd="0" presId="urn:microsoft.com/office/officeart/2005/8/layout/hList6"/>
    <dgm:cxn modelId="{B208DB1D-14AC-4B0A-84EF-7C8222A579EF}" type="presOf" srcId="{B91DC8E5-C137-411C-B031-1584F2893CFA}" destId="{05477E56-3E84-4F2E-B9CE-05FA41A7BF98}" srcOrd="0" destOrd="0" presId="urn:microsoft.com/office/officeart/2005/8/layout/hList6"/>
    <dgm:cxn modelId="{0A583295-7EF7-43C6-88BA-57B2F19317DD}" type="presParOf" srcId="{15E58DC3-D218-44B8-959A-25A5ED1F70BD}" destId="{6E476DF0-430B-48CF-8A71-6C241626E121}" srcOrd="0" destOrd="0" presId="urn:microsoft.com/office/officeart/2005/8/layout/hList6"/>
    <dgm:cxn modelId="{D1410916-F560-4DD0-94D7-88EBAD497ABB}" type="presParOf" srcId="{15E58DC3-D218-44B8-959A-25A5ED1F70BD}" destId="{B1894296-93F2-4885-940B-BF01486C02BE}" srcOrd="1" destOrd="0" presId="urn:microsoft.com/office/officeart/2005/8/layout/hList6"/>
    <dgm:cxn modelId="{FD430D46-F4E8-4791-91BC-F077D5A42EF2}" type="presParOf" srcId="{15E58DC3-D218-44B8-959A-25A5ED1F70BD}" destId="{05477E56-3E84-4F2E-B9CE-05FA41A7BF98}" srcOrd="2" destOrd="0" presId="urn:microsoft.com/office/officeart/2005/8/layout/hList6"/>
    <dgm:cxn modelId="{3DEF8DC4-7EA3-4902-9879-ACD381148222}" type="presParOf" srcId="{15E58DC3-D218-44B8-959A-25A5ED1F70BD}" destId="{B5C88019-FE60-477B-98D4-39FDC7EB5A42}" srcOrd="3" destOrd="0" presId="urn:microsoft.com/office/officeart/2005/8/layout/hList6"/>
    <dgm:cxn modelId="{8D59FD65-5354-40E2-8173-A4FB8E4ACA13}" type="presParOf" srcId="{15E58DC3-D218-44B8-959A-25A5ED1F70BD}" destId="{C48687E7-A462-4505-A23E-60C2091D56AD}" srcOrd="4" destOrd="0" presId="urn:microsoft.com/office/officeart/2005/8/layout/hList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C97B3C-2107-41DD-9EC7-CC4EA56C5DB2}" type="doc">
      <dgm:prSet loTypeId="urn:microsoft.com/office/officeart/2005/8/layout/hList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337AC8-298D-4F74-A867-1C651BC8BD69}">
      <dgm:prSet phldrT="[Текст]" phldr="1"/>
      <dgm:spPr/>
      <dgm:t>
        <a:bodyPr/>
        <a:lstStyle/>
        <a:p>
          <a:endParaRPr lang="ru-RU" dirty="0"/>
        </a:p>
      </dgm:t>
    </dgm:pt>
    <dgm:pt modelId="{E78139B1-4D07-4156-934C-5FDBE4BBE5C5}" type="parTrans" cxnId="{78E5BC02-7673-44D2-80AD-DA5A7E5FC042}">
      <dgm:prSet/>
      <dgm:spPr/>
      <dgm:t>
        <a:bodyPr/>
        <a:lstStyle/>
        <a:p>
          <a:endParaRPr lang="ru-RU"/>
        </a:p>
      </dgm:t>
    </dgm:pt>
    <dgm:pt modelId="{AA1CBDFF-960C-4D1A-BFB5-43AAD713C2F2}" type="sibTrans" cxnId="{78E5BC02-7673-44D2-80AD-DA5A7E5FC042}">
      <dgm:prSet/>
      <dgm:spPr/>
      <dgm:t>
        <a:bodyPr/>
        <a:lstStyle/>
        <a:p>
          <a:endParaRPr lang="ru-RU"/>
        </a:p>
      </dgm:t>
    </dgm:pt>
    <dgm:pt modelId="{D4D2F3F5-571D-4CCC-8276-1B366C8662DA}">
      <dgm:prSet phldrT="[Текст]" phldr="1"/>
      <dgm:spPr/>
      <dgm:t>
        <a:bodyPr/>
        <a:lstStyle/>
        <a:p>
          <a:endParaRPr lang="ru-RU"/>
        </a:p>
      </dgm:t>
    </dgm:pt>
    <dgm:pt modelId="{C201E979-FFB0-4432-AFC1-DD29D08C871B}" type="parTrans" cxnId="{DB62955A-6502-4329-B435-52896C6A4EFE}">
      <dgm:prSet/>
      <dgm:spPr/>
      <dgm:t>
        <a:bodyPr/>
        <a:lstStyle/>
        <a:p>
          <a:endParaRPr lang="ru-RU"/>
        </a:p>
      </dgm:t>
    </dgm:pt>
    <dgm:pt modelId="{9BABBFE7-9CCE-474A-886F-14EA93A43918}" type="sibTrans" cxnId="{DB62955A-6502-4329-B435-52896C6A4EFE}">
      <dgm:prSet/>
      <dgm:spPr/>
      <dgm:t>
        <a:bodyPr/>
        <a:lstStyle/>
        <a:p>
          <a:endParaRPr lang="ru-RU"/>
        </a:p>
      </dgm:t>
    </dgm:pt>
    <dgm:pt modelId="{2DA3FBA8-1871-42CF-9DE3-459C2E04180F}">
      <dgm:prSet phldrT="[Текст]" phldr="1"/>
      <dgm:spPr/>
      <dgm:t>
        <a:bodyPr/>
        <a:lstStyle/>
        <a:p>
          <a:endParaRPr lang="ru-RU"/>
        </a:p>
      </dgm:t>
    </dgm:pt>
    <dgm:pt modelId="{0718071B-9418-4640-A43D-C9F3F5F10D64}" type="parTrans" cxnId="{AAB73EF6-CF3A-4EE2-A9D0-4B5A820C1773}">
      <dgm:prSet/>
      <dgm:spPr/>
      <dgm:t>
        <a:bodyPr/>
        <a:lstStyle/>
        <a:p>
          <a:endParaRPr lang="ru-RU"/>
        </a:p>
      </dgm:t>
    </dgm:pt>
    <dgm:pt modelId="{2E218918-8A31-4378-A06C-1F407692BC78}" type="sibTrans" cxnId="{AAB73EF6-CF3A-4EE2-A9D0-4B5A820C1773}">
      <dgm:prSet/>
      <dgm:spPr/>
      <dgm:t>
        <a:bodyPr/>
        <a:lstStyle/>
        <a:p>
          <a:endParaRPr lang="ru-RU"/>
        </a:p>
      </dgm:t>
    </dgm:pt>
    <dgm:pt modelId="{20E1F6D0-AD02-46C8-947E-FA3B9224F717}">
      <dgm:prSet custT="1"/>
      <dgm:spPr/>
      <dgm:t>
        <a:bodyPr/>
        <a:lstStyle/>
        <a:p>
          <a:r>
            <a:rPr lang="ru-RU" sz="2000" dirty="0" smtClean="0"/>
            <a:t>Ежегодно сжигается 1 млрд. тонн </a:t>
          </a:r>
          <a:r>
            <a:rPr lang="ru-RU" sz="2000" dirty="0" err="1" smtClean="0"/>
            <a:t>усл</a:t>
          </a:r>
          <a:r>
            <a:rPr lang="ru-RU" sz="2000" dirty="0" smtClean="0"/>
            <a:t>. топлива.</a:t>
          </a:r>
          <a:endParaRPr lang="ru-RU" sz="2000" dirty="0"/>
        </a:p>
      </dgm:t>
    </dgm:pt>
    <dgm:pt modelId="{C91478EE-45D1-4D7E-A2E5-BCEBDB4F60EC}" type="parTrans" cxnId="{828336AA-FEBA-4A9F-AE61-8FEFFDD68121}">
      <dgm:prSet/>
      <dgm:spPr/>
      <dgm:t>
        <a:bodyPr/>
        <a:lstStyle/>
        <a:p>
          <a:endParaRPr lang="ru-RU"/>
        </a:p>
      </dgm:t>
    </dgm:pt>
    <dgm:pt modelId="{DA33443F-F7A5-4071-91F1-25A24D891790}" type="sibTrans" cxnId="{828336AA-FEBA-4A9F-AE61-8FEFFDD68121}">
      <dgm:prSet/>
      <dgm:spPr/>
      <dgm:t>
        <a:bodyPr/>
        <a:lstStyle/>
        <a:p>
          <a:endParaRPr lang="ru-RU"/>
        </a:p>
      </dgm:t>
    </dgm:pt>
    <dgm:pt modelId="{BDBE67AA-B5A4-473B-9AA5-90A970D18E64}">
      <dgm:prSet custT="1"/>
      <dgm:spPr/>
      <dgm:t>
        <a:bodyPr/>
        <a:lstStyle/>
        <a:p>
          <a:r>
            <a:rPr lang="ru-RU" sz="2000" dirty="0" smtClean="0"/>
            <a:t>В атмосферу </a:t>
          </a:r>
          <a:r>
            <a:rPr lang="ru-RU" sz="2000" dirty="0" smtClean="0"/>
            <a:t>выбрасываются млн. </a:t>
          </a:r>
          <a:r>
            <a:rPr lang="ru-RU" sz="2000" dirty="0" smtClean="0"/>
            <a:t>т. химических элементов, сажи, золы, пыли.</a:t>
          </a:r>
          <a:endParaRPr lang="ru-RU" sz="2000" dirty="0"/>
        </a:p>
      </dgm:t>
    </dgm:pt>
    <dgm:pt modelId="{4748DEF1-E755-4F35-A0DA-278F12D01E05}" type="parTrans" cxnId="{3B2335CB-1F52-4F48-B48A-C1CA6596013D}">
      <dgm:prSet/>
      <dgm:spPr/>
      <dgm:t>
        <a:bodyPr/>
        <a:lstStyle/>
        <a:p>
          <a:endParaRPr lang="ru-RU"/>
        </a:p>
      </dgm:t>
    </dgm:pt>
    <dgm:pt modelId="{DB161291-3C33-4D28-83A6-5CF5581845DE}" type="sibTrans" cxnId="{3B2335CB-1F52-4F48-B48A-C1CA6596013D}">
      <dgm:prSet/>
      <dgm:spPr/>
      <dgm:t>
        <a:bodyPr/>
        <a:lstStyle/>
        <a:p>
          <a:endParaRPr lang="ru-RU"/>
        </a:p>
      </dgm:t>
    </dgm:pt>
    <dgm:pt modelId="{CD5FF91B-C06F-48F8-B65E-F0B01B25F194}">
      <dgm:prSet custT="1"/>
      <dgm:spPr/>
      <dgm:t>
        <a:bodyPr/>
        <a:lstStyle/>
        <a:p>
          <a:r>
            <a:rPr lang="ru-RU" sz="2400" dirty="0" smtClean="0"/>
            <a:t>Сотни млрд. тонн бытовых стоков, промышленных отходов попадают в почву ежегодно.</a:t>
          </a:r>
          <a:endParaRPr lang="ru-RU" sz="2400" dirty="0"/>
        </a:p>
      </dgm:t>
    </dgm:pt>
    <dgm:pt modelId="{62B31E09-FF6F-4E8A-A3C5-7DE554592FAF}" type="parTrans" cxnId="{8E780913-498A-4B1F-9AF1-9C67209DFFD1}">
      <dgm:prSet/>
      <dgm:spPr/>
      <dgm:t>
        <a:bodyPr/>
        <a:lstStyle/>
        <a:p>
          <a:endParaRPr lang="ru-RU"/>
        </a:p>
      </dgm:t>
    </dgm:pt>
    <dgm:pt modelId="{4C5952D0-8361-49C9-A047-406A157E5453}" type="sibTrans" cxnId="{8E780913-498A-4B1F-9AF1-9C67209DFFD1}">
      <dgm:prSet/>
      <dgm:spPr/>
      <dgm:t>
        <a:bodyPr/>
        <a:lstStyle/>
        <a:p>
          <a:endParaRPr lang="ru-RU"/>
        </a:p>
      </dgm:t>
    </dgm:pt>
    <dgm:pt modelId="{7A4202A1-83E9-4674-A5FC-A3548DAC00FB}">
      <dgm:prSet custT="1"/>
      <dgm:spPr/>
      <dgm:t>
        <a:bodyPr/>
        <a:lstStyle/>
        <a:p>
          <a:pPr marL="228600" indent="0"/>
          <a:r>
            <a:rPr lang="ru-RU" sz="1600" dirty="0" smtClean="0"/>
            <a:t>Минеральные удобрения, пестициды, ртуть, свинец, радиоактивные отходы – так же отравляют нашу землю.</a:t>
          </a:r>
          <a:endParaRPr lang="ru-RU" sz="1600" dirty="0"/>
        </a:p>
      </dgm:t>
    </dgm:pt>
    <dgm:pt modelId="{97547FAC-B3D0-4524-A401-BA8B427BD389}" type="parTrans" cxnId="{8F0665D8-50CC-4DD3-AC4F-78BBEB07CA4E}">
      <dgm:prSet/>
      <dgm:spPr/>
      <dgm:t>
        <a:bodyPr/>
        <a:lstStyle/>
        <a:p>
          <a:endParaRPr lang="ru-RU"/>
        </a:p>
      </dgm:t>
    </dgm:pt>
    <dgm:pt modelId="{C2AE199A-2F50-45ED-83B2-F849039618EE}" type="sibTrans" cxnId="{8F0665D8-50CC-4DD3-AC4F-78BBEB07CA4E}">
      <dgm:prSet/>
      <dgm:spPr/>
      <dgm:t>
        <a:bodyPr/>
        <a:lstStyle/>
        <a:p>
          <a:endParaRPr lang="ru-RU"/>
        </a:p>
      </dgm:t>
    </dgm:pt>
    <dgm:pt modelId="{29B2355D-BC5F-4C1F-B1B8-9DAFA2A0BC54}">
      <dgm:prSet custT="1"/>
      <dgm:spPr/>
      <dgm:t>
        <a:bodyPr/>
        <a:lstStyle/>
        <a:p>
          <a:pPr marL="228600" indent="0"/>
          <a:r>
            <a:rPr lang="ru-RU" sz="1600" dirty="0" smtClean="0"/>
            <a:t>За </a:t>
          </a:r>
          <a:r>
            <a:rPr lang="ru-RU" sz="1600" dirty="0" smtClean="0"/>
            <a:t>последние </a:t>
          </a:r>
          <a:r>
            <a:rPr lang="ru-RU" sz="1600" dirty="0" smtClean="0"/>
            <a:t>40 лет число детей с врожденными пороками </a:t>
          </a:r>
          <a:r>
            <a:rPr lang="ru-RU" sz="1600" dirty="0" err="1" smtClean="0"/>
            <a:t>вы-росло</a:t>
          </a:r>
          <a:r>
            <a:rPr lang="ru-RU" sz="1600" dirty="0" smtClean="0"/>
            <a:t> в 2,5 раза.</a:t>
          </a:r>
          <a:endParaRPr lang="ru-RU" sz="1600" dirty="0"/>
        </a:p>
      </dgm:t>
    </dgm:pt>
    <dgm:pt modelId="{4088959D-E1CF-412F-A312-A43083725228}" type="parTrans" cxnId="{524863CA-B495-454F-B5B9-A3A2894B3CEE}">
      <dgm:prSet/>
      <dgm:spPr/>
      <dgm:t>
        <a:bodyPr/>
        <a:lstStyle/>
        <a:p>
          <a:endParaRPr lang="ru-RU"/>
        </a:p>
      </dgm:t>
    </dgm:pt>
    <dgm:pt modelId="{C375B2DF-BA39-4854-9E63-0FB07598B58E}" type="sibTrans" cxnId="{524863CA-B495-454F-B5B9-A3A2894B3CEE}">
      <dgm:prSet/>
      <dgm:spPr/>
      <dgm:t>
        <a:bodyPr/>
        <a:lstStyle/>
        <a:p>
          <a:endParaRPr lang="ru-RU"/>
        </a:p>
      </dgm:t>
    </dgm:pt>
    <dgm:pt modelId="{3F4E3851-723B-4FE0-8843-ACBB779B879C}" type="pres">
      <dgm:prSet presAssocID="{01C97B3C-2107-41DD-9EC7-CC4EA56C5DB2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3C057A0-E539-47FC-928D-D6D0807AB51C}" type="pres">
      <dgm:prSet presAssocID="{7E337AC8-298D-4F74-A867-1C651BC8BD69}" presName="compositeNode" presStyleCnt="0">
        <dgm:presLayoutVars>
          <dgm:bulletEnabled val="1"/>
        </dgm:presLayoutVars>
      </dgm:prSet>
      <dgm:spPr/>
    </dgm:pt>
    <dgm:pt modelId="{B2BAE6D9-E596-4658-ACCC-492B90C9D25C}" type="pres">
      <dgm:prSet presAssocID="{7E337AC8-298D-4F74-A867-1C651BC8BD69}" presName="image" presStyleLbl="fgImgPlace1" presStyleIdx="0" presStyleCnt="3" custLinFactNeighborX="-5969" custLinFactNeighborY="884"/>
      <dgm:spPr/>
    </dgm:pt>
    <dgm:pt modelId="{3B7A1B72-31EC-4DFC-81E7-2516F3AD27A1}" type="pres">
      <dgm:prSet presAssocID="{7E337AC8-298D-4F74-A867-1C651BC8BD69}" presName="childNode" presStyleLbl="node1" presStyleIdx="0" presStyleCnt="3" custLinFactNeighborX="3547" custLinFactNeighborY="-3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3DC01-FDA4-461D-931F-9147042878F6}" type="pres">
      <dgm:prSet presAssocID="{7E337AC8-298D-4F74-A867-1C651BC8BD69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81D23-BE1B-4E7C-A07B-990FC4B0D9B1}" type="pres">
      <dgm:prSet presAssocID="{AA1CBDFF-960C-4D1A-BFB5-43AAD713C2F2}" presName="sibTrans" presStyleCnt="0"/>
      <dgm:spPr/>
    </dgm:pt>
    <dgm:pt modelId="{A83CE0A9-FA1E-404F-BEFE-CD58467379E8}" type="pres">
      <dgm:prSet presAssocID="{D4D2F3F5-571D-4CCC-8276-1B366C8662DA}" presName="compositeNode" presStyleCnt="0">
        <dgm:presLayoutVars>
          <dgm:bulletEnabled val="1"/>
        </dgm:presLayoutVars>
      </dgm:prSet>
      <dgm:spPr/>
    </dgm:pt>
    <dgm:pt modelId="{0319A848-FF0C-4704-B161-77222A234B31}" type="pres">
      <dgm:prSet presAssocID="{D4D2F3F5-571D-4CCC-8276-1B366C8662DA}" presName="image" presStyleLbl="fgImgPlace1" presStyleIdx="1" presStyleCnt="3"/>
      <dgm:spPr/>
    </dgm:pt>
    <dgm:pt modelId="{CA07C4EC-5F60-42D1-8182-9FD9E9D153EA}" type="pres">
      <dgm:prSet presAssocID="{D4D2F3F5-571D-4CCC-8276-1B366C8662DA}" presName="childNode" presStyleLbl="node1" presStyleIdx="1" presStyleCnt="3" custLinFactNeighborX="931" custLinFactNeighborY="-1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1C38B-2E34-420F-BB30-D95AEFCA611C}" type="pres">
      <dgm:prSet presAssocID="{D4D2F3F5-571D-4CCC-8276-1B366C8662DA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CD56C-8E8F-4B7F-A879-D5C76BA739F4}" type="pres">
      <dgm:prSet presAssocID="{9BABBFE7-9CCE-474A-886F-14EA93A43918}" presName="sibTrans" presStyleCnt="0"/>
      <dgm:spPr/>
    </dgm:pt>
    <dgm:pt modelId="{EB54B815-3042-48FB-9CA1-D26493D89056}" type="pres">
      <dgm:prSet presAssocID="{2DA3FBA8-1871-42CF-9DE3-459C2E04180F}" presName="compositeNode" presStyleCnt="0">
        <dgm:presLayoutVars>
          <dgm:bulletEnabled val="1"/>
        </dgm:presLayoutVars>
      </dgm:prSet>
      <dgm:spPr/>
    </dgm:pt>
    <dgm:pt modelId="{2EE0B81A-620A-43EC-ABE7-CF7FFB5D9D98}" type="pres">
      <dgm:prSet presAssocID="{2DA3FBA8-1871-42CF-9DE3-459C2E04180F}" presName="image" presStyleLbl="fgImgPlace1" presStyleIdx="2" presStyleCnt="3"/>
      <dgm:spPr/>
    </dgm:pt>
    <dgm:pt modelId="{C3A1C62F-3606-4EA1-8A7C-8B4B38EF2823}" type="pres">
      <dgm:prSet presAssocID="{2DA3FBA8-1871-42CF-9DE3-459C2E04180F}" presName="childNode" presStyleLbl="node1" presStyleIdx="2" presStyleCnt="3" custLinFactNeighborX="2397" custLinFactNeighborY="-1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4764B-6F4E-43AF-A6D3-9278857D346C}" type="pres">
      <dgm:prSet presAssocID="{2DA3FBA8-1871-42CF-9DE3-459C2E04180F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C9095F-110F-4354-ADE9-4A5EFC6C57D9}" type="presOf" srcId="{2DA3FBA8-1871-42CF-9DE3-459C2E04180F}" destId="{0024764B-6F4E-43AF-A6D3-9278857D346C}" srcOrd="0" destOrd="0" presId="urn:microsoft.com/office/officeart/2005/8/layout/hList2"/>
    <dgm:cxn modelId="{DB62955A-6502-4329-B435-52896C6A4EFE}" srcId="{01C97B3C-2107-41DD-9EC7-CC4EA56C5DB2}" destId="{D4D2F3F5-571D-4CCC-8276-1B366C8662DA}" srcOrd="1" destOrd="0" parTransId="{C201E979-FFB0-4432-AFC1-DD29D08C871B}" sibTransId="{9BABBFE7-9CCE-474A-886F-14EA93A43918}"/>
    <dgm:cxn modelId="{2DE11CCB-5578-4740-B965-9C419EF49601}" type="presOf" srcId="{D4D2F3F5-571D-4CCC-8276-1B366C8662DA}" destId="{0EF1C38B-2E34-420F-BB30-D95AEFCA611C}" srcOrd="0" destOrd="0" presId="urn:microsoft.com/office/officeart/2005/8/layout/hList2"/>
    <dgm:cxn modelId="{495B4550-17BB-4EE8-A118-A6F0169AC4F9}" type="presOf" srcId="{CD5FF91B-C06F-48F8-B65E-F0B01B25F194}" destId="{CA07C4EC-5F60-42D1-8182-9FD9E9D153EA}" srcOrd="0" destOrd="0" presId="urn:microsoft.com/office/officeart/2005/8/layout/hList2"/>
    <dgm:cxn modelId="{78E5BC02-7673-44D2-80AD-DA5A7E5FC042}" srcId="{01C97B3C-2107-41DD-9EC7-CC4EA56C5DB2}" destId="{7E337AC8-298D-4F74-A867-1C651BC8BD69}" srcOrd="0" destOrd="0" parTransId="{E78139B1-4D07-4156-934C-5FDBE4BBE5C5}" sibTransId="{AA1CBDFF-960C-4D1A-BFB5-43AAD713C2F2}"/>
    <dgm:cxn modelId="{3B2335CB-1F52-4F48-B48A-C1CA6596013D}" srcId="{7E337AC8-298D-4F74-A867-1C651BC8BD69}" destId="{BDBE67AA-B5A4-473B-9AA5-90A970D18E64}" srcOrd="1" destOrd="0" parTransId="{4748DEF1-E755-4F35-A0DA-278F12D01E05}" sibTransId="{DB161291-3C33-4D28-83A6-5CF5581845DE}"/>
    <dgm:cxn modelId="{8F0665D8-50CC-4DD3-AC4F-78BBEB07CA4E}" srcId="{2DA3FBA8-1871-42CF-9DE3-459C2E04180F}" destId="{7A4202A1-83E9-4674-A5FC-A3548DAC00FB}" srcOrd="0" destOrd="0" parTransId="{97547FAC-B3D0-4524-A401-BA8B427BD389}" sibTransId="{C2AE199A-2F50-45ED-83B2-F849039618EE}"/>
    <dgm:cxn modelId="{CEB33BA4-DF68-4340-8C9F-24113094286B}" type="presOf" srcId="{01C97B3C-2107-41DD-9EC7-CC4EA56C5DB2}" destId="{3F4E3851-723B-4FE0-8843-ACBB779B879C}" srcOrd="0" destOrd="0" presId="urn:microsoft.com/office/officeart/2005/8/layout/hList2"/>
    <dgm:cxn modelId="{80C411B2-129C-4270-B31A-D99C171839F6}" type="presOf" srcId="{20E1F6D0-AD02-46C8-947E-FA3B9224F717}" destId="{3B7A1B72-31EC-4DFC-81E7-2516F3AD27A1}" srcOrd="0" destOrd="0" presId="urn:microsoft.com/office/officeart/2005/8/layout/hList2"/>
    <dgm:cxn modelId="{828336AA-FEBA-4A9F-AE61-8FEFFDD68121}" srcId="{7E337AC8-298D-4F74-A867-1C651BC8BD69}" destId="{20E1F6D0-AD02-46C8-947E-FA3B9224F717}" srcOrd="0" destOrd="0" parTransId="{C91478EE-45D1-4D7E-A2E5-BCEBDB4F60EC}" sibTransId="{DA33443F-F7A5-4071-91F1-25A24D891790}"/>
    <dgm:cxn modelId="{524863CA-B495-454F-B5B9-A3A2894B3CEE}" srcId="{2DA3FBA8-1871-42CF-9DE3-459C2E04180F}" destId="{29B2355D-BC5F-4C1F-B1B8-9DAFA2A0BC54}" srcOrd="1" destOrd="0" parTransId="{4088959D-E1CF-412F-A312-A43083725228}" sibTransId="{C375B2DF-BA39-4854-9E63-0FB07598B58E}"/>
    <dgm:cxn modelId="{8E780913-498A-4B1F-9AF1-9C67209DFFD1}" srcId="{D4D2F3F5-571D-4CCC-8276-1B366C8662DA}" destId="{CD5FF91B-C06F-48F8-B65E-F0B01B25F194}" srcOrd="0" destOrd="0" parTransId="{62B31E09-FF6F-4E8A-A3C5-7DE554592FAF}" sibTransId="{4C5952D0-8361-49C9-A047-406A157E5453}"/>
    <dgm:cxn modelId="{AAB73EF6-CF3A-4EE2-A9D0-4B5A820C1773}" srcId="{01C97B3C-2107-41DD-9EC7-CC4EA56C5DB2}" destId="{2DA3FBA8-1871-42CF-9DE3-459C2E04180F}" srcOrd="2" destOrd="0" parTransId="{0718071B-9418-4640-A43D-C9F3F5F10D64}" sibTransId="{2E218918-8A31-4378-A06C-1F407692BC78}"/>
    <dgm:cxn modelId="{3BDA0310-782B-450A-8838-657E77C7CE68}" type="presOf" srcId="{7E337AC8-298D-4F74-A867-1C651BC8BD69}" destId="{9BD3DC01-FDA4-461D-931F-9147042878F6}" srcOrd="0" destOrd="0" presId="urn:microsoft.com/office/officeart/2005/8/layout/hList2"/>
    <dgm:cxn modelId="{519978F2-2D0C-4902-93D5-9930C001A550}" type="presOf" srcId="{29B2355D-BC5F-4C1F-B1B8-9DAFA2A0BC54}" destId="{C3A1C62F-3606-4EA1-8A7C-8B4B38EF2823}" srcOrd="0" destOrd="1" presId="urn:microsoft.com/office/officeart/2005/8/layout/hList2"/>
    <dgm:cxn modelId="{BB1859C2-0960-4025-A709-226DC5CF117C}" type="presOf" srcId="{BDBE67AA-B5A4-473B-9AA5-90A970D18E64}" destId="{3B7A1B72-31EC-4DFC-81E7-2516F3AD27A1}" srcOrd="0" destOrd="1" presId="urn:microsoft.com/office/officeart/2005/8/layout/hList2"/>
    <dgm:cxn modelId="{3E6B263F-A132-4043-B858-5A942B0FE9F9}" type="presOf" srcId="{7A4202A1-83E9-4674-A5FC-A3548DAC00FB}" destId="{C3A1C62F-3606-4EA1-8A7C-8B4B38EF2823}" srcOrd="0" destOrd="0" presId="urn:microsoft.com/office/officeart/2005/8/layout/hList2"/>
    <dgm:cxn modelId="{3192849D-C9AF-4E66-9E85-BF9AD7FB070D}" type="presParOf" srcId="{3F4E3851-723B-4FE0-8843-ACBB779B879C}" destId="{83C057A0-E539-47FC-928D-D6D0807AB51C}" srcOrd="0" destOrd="0" presId="urn:microsoft.com/office/officeart/2005/8/layout/hList2"/>
    <dgm:cxn modelId="{F19365C3-F58B-435F-BCE1-40C65D37C72A}" type="presParOf" srcId="{83C057A0-E539-47FC-928D-D6D0807AB51C}" destId="{B2BAE6D9-E596-4658-ACCC-492B90C9D25C}" srcOrd="0" destOrd="0" presId="urn:microsoft.com/office/officeart/2005/8/layout/hList2"/>
    <dgm:cxn modelId="{EBC836A9-93D1-4F0B-AE77-1F6D36EF6394}" type="presParOf" srcId="{83C057A0-E539-47FC-928D-D6D0807AB51C}" destId="{3B7A1B72-31EC-4DFC-81E7-2516F3AD27A1}" srcOrd="1" destOrd="0" presId="urn:microsoft.com/office/officeart/2005/8/layout/hList2"/>
    <dgm:cxn modelId="{1E16DD68-A907-4A5A-A9D6-230024973590}" type="presParOf" srcId="{83C057A0-E539-47FC-928D-D6D0807AB51C}" destId="{9BD3DC01-FDA4-461D-931F-9147042878F6}" srcOrd="2" destOrd="0" presId="urn:microsoft.com/office/officeart/2005/8/layout/hList2"/>
    <dgm:cxn modelId="{3E7AAB06-E641-4D4D-9D0A-37232708439C}" type="presParOf" srcId="{3F4E3851-723B-4FE0-8843-ACBB779B879C}" destId="{8C581D23-BE1B-4E7C-A07B-990FC4B0D9B1}" srcOrd="1" destOrd="0" presId="urn:microsoft.com/office/officeart/2005/8/layout/hList2"/>
    <dgm:cxn modelId="{50D2A586-5042-4729-AA81-9E181D84CA89}" type="presParOf" srcId="{3F4E3851-723B-4FE0-8843-ACBB779B879C}" destId="{A83CE0A9-FA1E-404F-BEFE-CD58467379E8}" srcOrd="2" destOrd="0" presId="urn:microsoft.com/office/officeart/2005/8/layout/hList2"/>
    <dgm:cxn modelId="{EEFBC73D-1D32-41E1-AECA-BDF5149C738D}" type="presParOf" srcId="{A83CE0A9-FA1E-404F-BEFE-CD58467379E8}" destId="{0319A848-FF0C-4704-B161-77222A234B31}" srcOrd="0" destOrd="0" presId="urn:microsoft.com/office/officeart/2005/8/layout/hList2"/>
    <dgm:cxn modelId="{D9E61375-EE21-48F6-8A1B-32A1D9908059}" type="presParOf" srcId="{A83CE0A9-FA1E-404F-BEFE-CD58467379E8}" destId="{CA07C4EC-5F60-42D1-8182-9FD9E9D153EA}" srcOrd="1" destOrd="0" presId="urn:microsoft.com/office/officeart/2005/8/layout/hList2"/>
    <dgm:cxn modelId="{78791A9B-6FE4-4634-AF4A-FAEC3197AD9A}" type="presParOf" srcId="{A83CE0A9-FA1E-404F-BEFE-CD58467379E8}" destId="{0EF1C38B-2E34-420F-BB30-D95AEFCA611C}" srcOrd="2" destOrd="0" presId="urn:microsoft.com/office/officeart/2005/8/layout/hList2"/>
    <dgm:cxn modelId="{D7723F70-D512-4441-A05B-6F052E3795AE}" type="presParOf" srcId="{3F4E3851-723B-4FE0-8843-ACBB779B879C}" destId="{DCBCD56C-8E8F-4B7F-A879-D5C76BA739F4}" srcOrd="3" destOrd="0" presId="urn:microsoft.com/office/officeart/2005/8/layout/hList2"/>
    <dgm:cxn modelId="{EC822DA8-0E52-499A-973E-95EAB13A226C}" type="presParOf" srcId="{3F4E3851-723B-4FE0-8843-ACBB779B879C}" destId="{EB54B815-3042-48FB-9CA1-D26493D89056}" srcOrd="4" destOrd="0" presId="urn:microsoft.com/office/officeart/2005/8/layout/hList2"/>
    <dgm:cxn modelId="{82738185-1D32-416F-9844-AEAEB2ADB99E}" type="presParOf" srcId="{EB54B815-3042-48FB-9CA1-D26493D89056}" destId="{2EE0B81A-620A-43EC-ABE7-CF7FFB5D9D98}" srcOrd="0" destOrd="0" presId="urn:microsoft.com/office/officeart/2005/8/layout/hList2"/>
    <dgm:cxn modelId="{259C4EDD-79EC-4202-9BC4-EF3CEBF4E55E}" type="presParOf" srcId="{EB54B815-3042-48FB-9CA1-D26493D89056}" destId="{C3A1C62F-3606-4EA1-8A7C-8B4B38EF2823}" srcOrd="1" destOrd="0" presId="urn:microsoft.com/office/officeart/2005/8/layout/hList2"/>
    <dgm:cxn modelId="{70516150-8829-4AEB-A74D-D0279A79B495}" type="presParOf" srcId="{EB54B815-3042-48FB-9CA1-D26493D89056}" destId="{0024764B-6F4E-43AF-A6D3-9278857D346C}" srcOrd="2" destOrd="0" presId="urn:microsoft.com/office/officeart/2005/8/layout/h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A2A9E-1869-4DBB-B837-CB7042D089C2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55D40-B670-49FF-98D4-4EA82DC57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A74EE-889C-4913-95C9-4AAFD12D4D1A}" type="datetimeFigureOut">
              <a:rPr lang="ru-RU" smtClean="0"/>
              <a:pPr/>
              <a:t>22.11.2011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6E93A-170B-4BAF-A402-A58290AA1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2111DD3-5BDC-4307-B67B-82A710C29E38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5A919DD-23D6-45B3-BB6D-E3C1090CE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1DD3-5BDC-4307-B67B-82A710C29E38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919DD-23D6-45B3-BB6D-E3C1090CE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1DD3-5BDC-4307-B67B-82A710C29E38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919DD-23D6-45B3-BB6D-E3C1090CE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2111DD3-5BDC-4307-B67B-82A710C29E38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919DD-23D6-45B3-BB6D-E3C1090CE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2111DD3-5BDC-4307-B67B-82A710C29E38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5A919DD-23D6-45B3-BB6D-E3C1090CED8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2111DD3-5BDC-4307-B67B-82A710C29E38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5A919DD-23D6-45B3-BB6D-E3C1090CE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2111DD3-5BDC-4307-B67B-82A710C29E38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5A919DD-23D6-45B3-BB6D-E3C1090CE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1DD3-5BDC-4307-B67B-82A710C29E38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919DD-23D6-45B3-BB6D-E3C1090CE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2111DD3-5BDC-4307-B67B-82A710C29E38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5A919DD-23D6-45B3-BB6D-E3C1090CE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2111DD3-5BDC-4307-B67B-82A710C29E38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5A919DD-23D6-45B3-BB6D-E3C1090CE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2111DD3-5BDC-4307-B67B-82A710C29E38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5A919DD-23D6-45B3-BB6D-E3C1090CE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2111DD3-5BDC-4307-B67B-82A710C29E38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5A919DD-23D6-45B3-BB6D-E3C1090CE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newsflash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15466" cy="66437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000296" y="285728"/>
            <a:ext cx="8062912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Охрана природы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1897042"/>
          <a:ext cx="9144000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Горизонтальный свиток 2"/>
          <p:cNvSpPr/>
          <p:nvPr/>
        </p:nvSpPr>
        <p:spPr>
          <a:xfrm>
            <a:off x="3000364" y="0"/>
            <a:ext cx="4286280" cy="21431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C000"/>
                </a:solidFill>
              </a:rPr>
              <a:t>Вдумаемся в эти данные!</a:t>
            </a:r>
            <a:endParaRPr lang="ru-RU" sz="28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785794"/>
          <a:ext cx="9144000" cy="60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Горизонтальный свиток 2"/>
          <p:cNvSpPr/>
          <p:nvPr/>
        </p:nvSpPr>
        <p:spPr>
          <a:xfrm>
            <a:off x="428596" y="0"/>
            <a:ext cx="2214578" cy="18573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C000"/>
                </a:solidFill>
              </a:rPr>
              <a:t>Вдумаемся и в эти факты!</a:t>
            </a:r>
            <a:endParaRPr lang="ru-RU" sz="20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plu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396165">
            <a:off x="-430581" y="654684"/>
            <a:ext cx="8062912" cy="1470025"/>
          </a:xfrm>
        </p:spPr>
        <p:txBody>
          <a:bodyPr>
            <a:prstTxWarp prst="textDeflateTop">
              <a:avLst/>
            </a:prstTxWarp>
            <a:scene3d>
              <a:camera prst="perspectiveContrastingLeftFacing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dirty="0" smtClean="0"/>
              <a:t>Что же ждет человечество?</a:t>
            </a:r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-2286048" y="3929066"/>
            <a:ext cx="8072494" cy="1785950"/>
          </a:xfrm>
          <a:prstGeom prst="rect">
            <a:avLst/>
          </a:prstGeom>
        </p:spPr>
        <p:txBody>
          <a:bodyPr vert="horz" anchor="t">
            <a:normAutofit/>
            <a:scene3d>
              <a:camera prst="perspectiveContrastingLeftFacing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3657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" y="2857497"/>
            <a:ext cx="928739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Вымирание?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..</a:t>
            </a:r>
          </a:p>
          <a:p>
            <a:pPr algn="ctr"/>
            <a:endParaRPr lang="ru-RU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5400" b="1" cap="all" spc="0" dirty="0" smtClean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1802" y="5429264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Нет!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399032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Выход – в охране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природы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!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3686172" cy="47482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FFC000"/>
                </a:solidFill>
              </a:rPr>
              <a:t>    </a:t>
            </a:r>
          </a:p>
          <a:p>
            <a:endParaRPr lang="ru-RU" sz="3200" b="1" i="1" dirty="0" smtClean="0">
              <a:solidFill>
                <a:srgbClr val="FFC000"/>
              </a:solidFill>
            </a:endParaRPr>
          </a:p>
          <a:p>
            <a:endParaRPr lang="ru-RU" sz="3200" b="1" i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3200" b="1" i="1" dirty="0" smtClean="0">
                <a:solidFill>
                  <a:srgbClr val="FFC000"/>
                </a:solidFill>
              </a:rPr>
              <a:t>Утверждение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FFC000"/>
                </a:solidFill>
              </a:rPr>
              <a:t>экологической морали</a:t>
            </a:r>
            <a:endParaRPr lang="ru-RU" sz="3200" b="1" i="1" dirty="0"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428736"/>
            <a:ext cx="4329114" cy="481966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b="1" i="1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ru-RU" sz="3200" b="1" i="1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ru-RU" sz="3200" b="1" i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3200" b="1" i="1" dirty="0" smtClean="0">
                <a:solidFill>
                  <a:srgbClr val="FFC000"/>
                </a:solidFill>
              </a:rPr>
              <a:t>          Законы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FFC000"/>
                </a:solidFill>
              </a:rPr>
              <a:t>      государств.</a:t>
            </a:r>
            <a:endParaRPr lang="ru-RU" sz="3200" b="1" i="1" dirty="0">
              <a:solidFill>
                <a:srgbClr val="FFC000"/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 rot="20153694">
            <a:off x="571370" y="1206728"/>
            <a:ext cx="2270335" cy="1614748"/>
          </a:xfrm>
          <a:prstGeom prst="wedgeEllipseCallout">
            <a:avLst>
              <a:gd name="adj1" fmla="val -11819"/>
              <a:gd name="adj2" fmla="val 82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ьная выноска 8"/>
          <p:cNvSpPr/>
          <p:nvPr/>
        </p:nvSpPr>
        <p:spPr>
          <a:xfrm rot="1209589">
            <a:off x="6969583" y="1256514"/>
            <a:ext cx="1991411" cy="1416013"/>
          </a:xfrm>
          <a:prstGeom prst="wedgeEllipseCallout">
            <a:avLst>
              <a:gd name="adj1" fmla="val -19030"/>
              <a:gd name="adj2" fmla="val 838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71538" y="1357298"/>
            <a:ext cx="15716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 </a:t>
            </a:r>
            <a:r>
              <a:rPr lang="ru-RU" sz="3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путь:</a:t>
            </a:r>
            <a:endParaRPr lang="ru-RU" sz="36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29520" y="1500174"/>
            <a:ext cx="1143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ru-RU" sz="2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путь: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7043758" cy="87549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Экологическая мораль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11824"/>
          </a:xfrm>
        </p:spPr>
        <p:txBody>
          <a:bodyPr/>
          <a:lstStyle/>
          <a:p>
            <a:endParaRPr lang="ru-RU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Не вредить окружающей среде;</a:t>
            </a:r>
          </a:p>
          <a:p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Относиться к природе ответственно;</a:t>
            </a:r>
          </a:p>
          <a:p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Делать что-то полезное для природы;</a:t>
            </a:r>
          </a:p>
          <a:p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Заботиться об окружающем мире;</a:t>
            </a:r>
          </a:p>
          <a:p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Предвидеть последствия своего поступка;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Три главных правила экологической морали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1. Я лично несу ответственность за сохранение природы.</a:t>
            </a:r>
          </a:p>
          <a:p>
            <a:pPr marL="578358" indent="-514350"/>
            <a:r>
              <a:rPr lang="ru-RU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2. Я не причиню зла живому – цветку, дереву, птице, животному. И, конечно, человеку.</a:t>
            </a:r>
          </a:p>
          <a:p>
            <a:pPr marL="578358" indent="-514350"/>
            <a:r>
              <a:rPr lang="ru-RU" b="1" i="1" dirty="0" smtClean="0">
                <a:solidFill>
                  <a:srgbClr val="FFFF00"/>
                </a:solidFill>
              </a:rPr>
              <a:t>3. Я помогу любой жизни, которой могу помочь,- цветку, дереву, птице, животному. И, конечно, человеку.</a:t>
            </a:r>
            <a:endParaRPr lang="ru-RU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b="1" smtClean="0">
                <a:solidFill>
                  <a:srgbClr val="92D050"/>
                </a:solidFill>
              </a:rPr>
              <a:t>Законодательный путь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Из истории </a:t>
            </a:r>
            <a:r>
              <a:rPr lang="ru-RU" b="1" i="1" u="sng" dirty="0" err="1" smtClean="0">
                <a:solidFill>
                  <a:schemeClr val="accent2">
                    <a:lumMod val="75000"/>
                  </a:schemeClr>
                </a:solidFill>
              </a:rPr>
              <a:t>природоохраны</a:t>
            </a:r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Первым на защиту природы встал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царь Петр Первый, он издал Указы: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Об охране леса (в одной части леса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мож-но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рубить лес, в другой – нет);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О создании Аптекарского огорода (ныне это Ботанический сад при МГУ);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Запрет на отстрел лосей в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С.-Петербургс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  кой губернии;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Запрет на слив мусора в р. Неву;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Об укреплении берегов Невы и др.</a:t>
            </a:r>
          </a:p>
          <a:p>
            <a:pPr>
              <a:buFontTx/>
              <a:buChar char="-"/>
            </a:pPr>
            <a:endParaRPr lang="ru-RU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8674" name="Picture 2" descr="C:\Documents and Settings\КВИ\Рабочий стол\Эн История России\Картинки\Normal\9N04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7509" y="0"/>
            <a:ext cx="1806491" cy="24288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 век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Международные усилия</a:t>
            </a:r>
            <a:endParaRPr lang="ru-RU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Вклад России в охрану природы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178094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1948г. – создан Международный союз охраны природы;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1971г. – создана организация «Гринпис»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           («Зеленый мир»);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2022230" y="2000240"/>
            <a:ext cx="6478860" cy="44444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 Конституции РФ – ст. 58 об охране природы и окружающей среды;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Программа защиты Арала;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Создание Заповедников – более 20;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 1990г. действует «Гринпис» и в России;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Закрыт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ц.-б.комбинат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 Байкале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Отказ от проекта 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поворота  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рек. 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  <p:bldP spid="7" grpId="0" build="p" animBg="1"/>
      <p:bldP spid="6" grpId="0" build="p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вобода.bmp"/>
          <p:cNvPicPr>
            <a:picLocks noChangeAspect="1"/>
          </p:cNvPicPr>
          <p:nvPr/>
        </p:nvPicPr>
        <p:blipFill>
          <a:blip r:embed="rId2"/>
          <a:srcRect l="15355" t="8439" r="17469"/>
          <a:stretch>
            <a:fillRect/>
          </a:stretch>
        </p:blipFill>
        <p:spPr>
          <a:xfrm>
            <a:off x="0" y="2714620"/>
            <a:ext cx="5000660" cy="414338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714876" y="0"/>
            <a:ext cx="3971924" cy="64548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Смотрю на глобус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 шар                         земной,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Такой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прекрасный и родной.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И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шепчут губы: 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«Сберегу,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сберегу Вас,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сберегу!»             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CAA7O52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57496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Закрепление</a:t>
            </a:r>
            <a:b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78358" indent="-514350">
              <a:buFont typeface="+mj-lt"/>
              <a:buAutoNum type="arabicPeriod"/>
            </a:pPr>
            <a:r>
              <a:rPr lang="ru-RU" dirty="0" smtClean="0">
                <a:solidFill>
                  <a:srgbClr val="FFFF00"/>
                </a:solidFill>
              </a:rPr>
              <a:t>Кто первым из перечисленных правителей России встал на защиту природы?</a:t>
            </a:r>
          </a:p>
          <a:p>
            <a:pPr marL="578358" indent="-514350">
              <a:buFont typeface="+mj-lt"/>
              <a:buAutoNum type="alphaLcParenR"/>
            </a:pPr>
            <a:r>
              <a:rPr lang="ru-RU" b="1" dirty="0" smtClean="0"/>
              <a:t>Иван Грозный;</a:t>
            </a:r>
          </a:p>
          <a:p>
            <a:pPr marL="578358" indent="-514350">
              <a:buFont typeface="+mj-lt"/>
              <a:buAutoNum type="alphaLcParenR"/>
            </a:pPr>
            <a:r>
              <a:rPr lang="ru-RU" b="1" dirty="0" smtClean="0"/>
              <a:t>Петр</a:t>
            </a:r>
            <a:r>
              <a:rPr lang="en-US" b="1" dirty="0" smtClean="0"/>
              <a:t> I</a:t>
            </a:r>
            <a:r>
              <a:rPr lang="ru-RU" b="1" dirty="0" smtClean="0"/>
              <a:t>;</a:t>
            </a:r>
            <a:endParaRPr lang="ru-RU" b="1" dirty="0" smtClean="0"/>
          </a:p>
          <a:p>
            <a:pPr marL="578358" indent="-514350">
              <a:buFont typeface="+mj-lt"/>
              <a:buAutoNum type="alphaLcParenR"/>
            </a:pPr>
            <a:r>
              <a:rPr lang="ru-RU" b="1" dirty="0" smtClean="0"/>
              <a:t>Алексей Михайлович;</a:t>
            </a:r>
          </a:p>
          <a:p>
            <a:pPr marL="578358" indent="-514350">
              <a:buFont typeface="+mj-lt"/>
              <a:buAutoNum type="alphaLcParenR"/>
            </a:pPr>
            <a:r>
              <a:rPr lang="ru-RU" b="1" dirty="0" smtClean="0"/>
              <a:t>Кн. Вл. Мономах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78358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B0F0"/>
                </a:solidFill>
              </a:rPr>
              <a:t>Кто согласно Конституции РФ обязан охранять природу и окружающую среду?</a:t>
            </a:r>
          </a:p>
          <a:p>
            <a:pPr marL="578358" indent="-514350">
              <a:buFont typeface="+mj-lt"/>
              <a:buAutoNum type="alphaLcParenR"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Президент;</a:t>
            </a:r>
          </a:p>
          <a:p>
            <a:pPr marL="578358" indent="-514350">
              <a:buFont typeface="+mj-lt"/>
              <a:buAutoNum type="alphaLcParenR"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Экологи;</a:t>
            </a:r>
          </a:p>
          <a:p>
            <a:pPr marL="578358" indent="-514350">
              <a:buFont typeface="+mj-lt"/>
              <a:buAutoNum type="alphaLcParenR"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Каждый гражданин.</a:t>
            </a:r>
          </a:p>
          <a:p>
            <a:pPr marL="578358" indent="-514350">
              <a:buFont typeface="+mj-lt"/>
              <a:buAutoNum type="alphaLcParenR"/>
            </a:pPr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План урока</a:t>
            </a:r>
            <a:endParaRPr lang="ru-RU" sz="5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FFDF79"/>
                </a:solidFill>
              </a:rPr>
              <a:t>1. Что такое экология.</a:t>
            </a:r>
          </a:p>
          <a:p>
            <a:pPr>
              <a:buNone/>
            </a:pPr>
            <a:r>
              <a:rPr lang="ru-RU" sz="4000" dirty="0" smtClean="0">
                <a:solidFill>
                  <a:srgbClr val="FFDF79"/>
                </a:solidFill>
              </a:rPr>
              <a:t>2. Отрицательное воздействие человека на природу.</a:t>
            </a:r>
          </a:p>
          <a:p>
            <a:pPr>
              <a:buNone/>
            </a:pPr>
            <a:r>
              <a:rPr lang="ru-RU" sz="4000" dirty="0" smtClean="0">
                <a:solidFill>
                  <a:srgbClr val="FFDF79"/>
                </a:solidFill>
              </a:rPr>
              <a:t>3. Закон на страже природы</a:t>
            </a:r>
            <a:r>
              <a:rPr lang="ru-RU" sz="4000" dirty="0" smtClean="0">
                <a:solidFill>
                  <a:srgbClr val="FFC000"/>
                </a:solidFill>
              </a:rPr>
              <a:t>.</a:t>
            </a:r>
            <a:endParaRPr lang="ru-RU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4291"/>
            <a:ext cx="4038600" cy="6034110"/>
          </a:xfrm>
        </p:spPr>
        <p:txBody>
          <a:bodyPr>
            <a:normAutofit fontScale="92500"/>
          </a:bodyPr>
          <a:lstStyle/>
          <a:p>
            <a:pPr marL="578358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Укажи правило экологической морали:</a:t>
            </a:r>
          </a:p>
          <a:p>
            <a:pPr marL="578358" indent="-514350">
              <a:buFont typeface="+mj-lt"/>
              <a:buAutoNum type="alphaLcParenR"/>
            </a:pPr>
            <a:r>
              <a:rPr lang="ru-RU" b="1" i="1" dirty="0" smtClean="0"/>
              <a:t>Я не обязан отвечать за сохранение природы;</a:t>
            </a:r>
          </a:p>
          <a:p>
            <a:pPr marL="578358" indent="-514350">
              <a:buFont typeface="+mj-lt"/>
              <a:buAutoNum type="alphaLcParenR"/>
            </a:pPr>
            <a:r>
              <a:rPr lang="ru-RU" b="1" i="1" dirty="0" smtClean="0"/>
              <a:t>Природа существует, чтобы брать у нее все, что нужно мне;</a:t>
            </a:r>
          </a:p>
          <a:p>
            <a:pPr marL="578358" indent="-514350">
              <a:buFont typeface="+mj-lt"/>
              <a:buAutoNum type="alphaLcParenR"/>
            </a:pPr>
            <a:r>
              <a:rPr lang="ru-RU" b="1" i="1" dirty="0" smtClean="0"/>
              <a:t>Я лично несу ответственность за сохранение природы.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9"/>
            <a:ext cx="4038600" cy="5962672"/>
          </a:xfrm>
        </p:spPr>
        <p:txBody>
          <a:bodyPr>
            <a:normAutofit fontScale="92500"/>
          </a:bodyPr>
          <a:lstStyle/>
          <a:p>
            <a:pPr marL="578358" indent="-514350">
              <a:buNone/>
            </a:pPr>
            <a:r>
              <a:rPr lang="ru-RU" b="1" dirty="0" smtClean="0">
                <a:solidFill>
                  <a:srgbClr val="FFC000"/>
                </a:solidFill>
              </a:rPr>
              <a:t>4. Как правильно поступать:</a:t>
            </a:r>
          </a:p>
          <a:p>
            <a:pPr marL="578358" indent="-514350">
              <a:buFont typeface="+mj-lt"/>
              <a:buAutoNum type="alphaLcParenR"/>
            </a:pPr>
            <a:r>
              <a:rPr lang="ru-RU" b="1" dirty="0" smtClean="0">
                <a:solidFill>
                  <a:srgbClr val="92D050"/>
                </a:solidFill>
              </a:rPr>
              <a:t>Если понравился цветок на лугу – сорви его;</a:t>
            </a:r>
          </a:p>
          <a:p>
            <a:pPr marL="578358" indent="-514350">
              <a:buFont typeface="+mj-lt"/>
              <a:buAutoNum type="alphaLcParenR"/>
            </a:pPr>
            <a:r>
              <a:rPr lang="ru-RU" b="1" dirty="0" smtClean="0">
                <a:solidFill>
                  <a:srgbClr val="92D050"/>
                </a:solidFill>
              </a:rPr>
              <a:t>Бросать мусор можно где угодно;</a:t>
            </a:r>
          </a:p>
          <a:p>
            <a:pPr marL="578358" indent="-514350">
              <a:buFont typeface="+mj-lt"/>
              <a:buAutoNum type="alphaLcParenR"/>
            </a:pPr>
            <a:r>
              <a:rPr lang="ru-RU" b="1" dirty="0" smtClean="0">
                <a:solidFill>
                  <a:srgbClr val="92D050"/>
                </a:solidFill>
              </a:rPr>
              <a:t>Я не причиню зла живому – цветку, дереву, птице, животному. И, конечно, человеку.</a:t>
            </a:r>
            <a:endParaRPr lang="ru-RU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957498" y="0"/>
            <a:ext cx="6186502" cy="64548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Смотрю на глобус – </a:t>
            </a:r>
          </a:p>
          <a:p>
            <a:pPr>
              <a:buNone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шар    земной,</a:t>
            </a:r>
          </a:p>
          <a:p>
            <a:pPr>
              <a:buNone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 вдруг вздохнул он,</a:t>
            </a:r>
          </a:p>
          <a:p>
            <a:pPr>
              <a:buNone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как   живой;</a:t>
            </a:r>
          </a:p>
          <a:p>
            <a:pPr>
              <a:buNone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 шепчут мне материки:</a:t>
            </a:r>
          </a:p>
          <a:p>
            <a:pPr>
              <a:buNone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Ты береги нас, береги!</a:t>
            </a:r>
          </a:p>
          <a:p>
            <a:pPr>
              <a:buNone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тревоге рощи и леса,</a:t>
            </a:r>
          </a:p>
          <a:p>
            <a:pPr>
              <a:buNone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Роса на травах, как слеза,</a:t>
            </a:r>
          </a:p>
          <a:p>
            <a:pPr>
              <a:buNone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 тихо просят родники:</a:t>
            </a:r>
          </a:p>
          <a:p>
            <a:pPr>
              <a:buNone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Ты береги нас, береги!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CAA7O52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57496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3" name="Picture 7" descr="C:\Documents and Settings\КВИ\Мои документы\матушка природа\животные,листья\листья, роса\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000372"/>
            <a:ext cx="300036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то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36"/>
            <a:ext cx="4191008" cy="314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Изображение 1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24" y="1428736"/>
            <a:ext cx="4382191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bird_16.jpe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28860" y="3857628"/>
            <a:ext cx="4159808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Горизонтальный свиток 1"/>
          <p:cNvSpPr/>
          <p:nvPr/>
        </p:nvSpPr>
        <p:spPr>
          <a:xfrm>
            <a:off x="428596" y="285728"/>
            <a:ext cx="1285884" cy="12144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1.</a:t>
            </a:r>
            <a:endParaRPr lang="ru-RU" sz="4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     На всех языках слово </a:t>
            </a:r>
            <a:br>
              <a:rPr lang="ru-RU" b="1" dirty="0" smtClean="0"/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hlinkClick r:id="rId5" action="ppaction://hlinksldjump"/>
              </a:rPr>
              <a:t>         экология  </a:t>
            </a:r>
            <a:r>
              <a:rPr lang="ru-RU" b="1" dirty="0" smtClean="0"/>
              <a:t>звучит одинаково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 наука о взаимоотношениях живых организмов между собой и с окружающей средой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Горизонтальный свиток 13"/>
          <p:cNvSpPr/>
          <p:nvPr/>
        </p:nvSpPr>
        <p:spPr>
          <a:xfrm>
            <a:off x="4929158" y="-357214"/>
            <a:ext cx="4214842" cy="2643206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иугольник 4"/>
          <p:cNvSpPr/>
          <p:nvPr/>
        </p:nvSpPr>
        <p:spPr>
          <a:xfrm>
            <a:off x="1235321" y="4286256"/>
            <a:ext cx="3890057" cy="6551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88893" tIns="72390" rIns="135128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900" kern="1200" dirty="0"/>
          </a:p>
        </p:txBody>
      </p:sp>
      <p:graphicFrame>
        <p:nvGraphicFramePr>
          <p:cNvPr id="13" name="Схема 12"/>
          <p:cNvGraphicFramePr/>
          <p:nvPr/>
        </p:nvGraphicFramePr>
        <p:xfrm>
          <a:off x="-642974" y="1428736"/>
          <a:ext cx="9144000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786414" y="357166"/>
            <a:ext cx="33575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Отрицательные результаты  деятельности человека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>
            <a:hlinkClick r:id="" action="ppaction://ole?verb=0"/>
          </p:cNvPr>
          <p:cNvGraphicFramePr>
            <a:graphicFrameLocks noChangeAspect="1"/>
          </p:cNvGraphicFramePr>
          <p:nvPr>
            <p:ph type="title"/>
          </p:nvPr>
        </p:nvGraphicFramePr>
        <p:xfrm>
          <a:off x="0" y="420688"/>
          <a:ext cx="7961313" cy="5802312"/>
        </p:xfrm>
        <a:graphic>
          <a:graphicData uri="http://schemas.openxmlformats.org/presentationml/2006/ole">
            <p:oleObj spid="_x0000_s20482" name="Видео-клип" r:id="rId3" imgW="8495238" imgH="6190476" progId="AVIFile">
              <p:embed/>
            </p:oleObj>
          </a:graphicData>
        </a:graphic>
      </p:graphicFrame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084763"/>
            <a:ext cx="9144000" cy="248126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1800" dirty="0" smtClean="0">
                <a:latin typeface="PragmaticaKMM" pitchFamily="2" charset="0"/>
              </a:rPr>
              <a:t>.</a:t>
            </a:r>
            <a:endParaRPr lang="ru-RU" sz="1800" dirty="0"/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1800" dirty="0">
                <a:latin typeface="PragmaticaKMM" pitchFamily="2" charset="0"/>
              </a:rPr>
              <a:t>  </a:t>
            </a:r>
            <a:endParaRPr lang="ru-RU" sz="1800" dirty="0"/>
          </a:p>
          <a:p>
            <a:pPr>
              <a:lnSpc>
                <a:spcPct val="80000"/>
              </a:lnSpc>
            </a:pPr>
            <a:r>
              <a:rPr lang="ru-RU" sz="1800" dirty="0"/>
              <a:t> </a:t>
            </a:r>
          </a:p>
          <a:p>
            <a:pPr>
              <a:lnSpc>
                <a:spcPct val="80000"/>
              </a:lnSpc>
            </a:pPr>
            <a:endParaRPr lang="ru-RU" sz="18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0" y="214290"/>
          <a:ext cx="7500990" cy="6258639"/>
        </p:xfrm>
        <a:graphic>
          <a:graphicData uri="http://schemas.openxmlformats.org/presentationml/2006/ole">
            <p:oleObj spid="_x0000_s24578" name="Видео-клип" r:id="rId3" imgW="3048426" imgH="2542857" progId="AVIFile">
              <p:embed/>
            </p:oleObj>
          </a:graphicData>
        </a:graphic>
      </p:graphicFrame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Documents and Settings\КВИ\Мои документы\матушка природа\природа\природа 1\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00000" cy="4500000"/>
          </a:xfrm>
          <a:prstGeom prst="rect">
            <a:avLst/>
          </a:prstGeom>
          <a:noFill/>
        </p:spPr>
      </p:pic>
      <p:pic>
        <p:nvPicPr>
          <p:cNvPr id="25602" name="Picture 2" descr="C:\Documents and Settings\КВИ\Мои документы\матушка природа\природа\природа 1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134000"/>
            <a:ext cx="5192733" cy="572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522</TotalTime>
  <Words>651</Words>
  <Application>Microsoft Office PowerPoint</Application>
  <PresentationFormat>Экран (4:3)</PresentationFormat>
  <Paragraphs>115</Paragraphs>
  <Slides>20</Slides>
  <Notes>0</Notes>
  <HiddenSlides>4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Яркая</vt:lpstr>
      <vt:lpstr>Видео-клип</vt:lpstr>
      <vt:lpstr>Охрана природы</vt:lpstr>
      <vt:lpstr>План урока</vt:lpstr>
      <vt:lpstr>Слайд 3</vt:lpstr>
      <vt:lpstr>       На всех языках слово           экология  звучит одинаково.</vt:lpstr>
      <vt:lpstr>   Это наука о взаимоотношениях живых организмов между собой и с окружающей средой</vt:lpstr>
      <vt:lpstr>Слайд 6</vt:lpstr>
      <vt:lpstr>Слайд 7</vt:lpstr>
      <vt:lpstr>Слайд 8</vt:lpstr>
      <vt:lpstr>Слайд 9</vt:lpstr>
      <vt:lpstr>Слайд 10</vt:lpstr>
      <vt:lpstr>Слайд 11</vt:lpstr>
      <vt:lpstr>Что же ждет человечество?</vt:lpstr>
      <vt:lpstr>  Выход – в охране природы!</vt:lpstr>
      <vt:lpstr>Экологическая мораль</vt:lpstr>
      <vt:lpstr>Три главных правила экологической морали</vt:lpstr>
      <vt:lpstr>Законодательный путь</vt:lpstr>
      <vt:lpstr>20 век</vt:lpstr>
      <vt:lpstr>Слайд 18</vt:lpstr>
      <vt:lpstr>Закрепление </vt:lpstr>
      <vt:lpstr>Слайд 20</vt:lpstr>
    </vt:vector>
  </TitlesOfParts>
  <Company>ОСОШ№2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КВИ</dc:creator>
  <cp:lastModifiedBy>к</cp:lastModifiedBy>
  <cp:revision>55</cp:revision>
  <dcterms:created xsi:type="dcterms:W3CDTF">2008-05-31T16:32:36Z</dcterms:created>
  <dcterms:modified xsi:type="dcterms:W3CDTF">2011-11-22T11:30:55Z</dcterms:modified>
</cp:coreProperties>
</file>