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D477B27-26BC-463E-BAE6-A39A26847D5E}" type="datetimeFigureOut">
              <a:rPr lang="ru-RU" smtClean="0"/>
              <a:pPr/>
              <a:t>30.12.2011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121300-5432-491E-BE14-98D82B914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Экономика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1.Рынок</a:t>
            </a:r>
          </a:p>
          <a:p>
            <a:r>
              <a:rPr lang="ru-RU" dirty="0" smtClean="0"/>
              <a:t>2.Цена</a:t>
            </a:r>
          </a:p>
          <a:p>
            <a:r>
              <a:rPr lang="ru-RU" dirty="0" smtClean="0"/>
              <a:t>3.Конкуренция</a:t>
            </a:r>
          </a:p>
          <a:p>
            <a:r>
              <a:rPr lang="ru-RU" dirty="0" smtClean="0"/>
              <a:t>4.Спрос</a:t>
            </a:r>
          </a:p>
          <a:p>
            <a:r>
              <a:rPr lang="ru-RU" dirty="0" smtClean="0"/>
              <a:t>5.Предложение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Цены регулируются соотношением спроса 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Спрос – это желание, намерение и возможность покупателей приобрести данный товар или услугу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Предложение – это желание  или намерение  продавца предложить свой товар к продажи</a:t>
            </a:r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Зависимость спроса и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Рост спроса приводит к росту предложения</a:t>
            </a:r>
            <a:endParaRPr lang="ru-RU" dirty="0"/>
          </a:p>
        </p:txBody>
      </p:sp>
      <p:sp>
        <p:nvSpPr>
          <p:cNvPr id="4" name="Выноска со стрелкой вверх 3"/>
          <p:cNvSpPr/>
          <p:nvPr/>
        </p:nvSpPr>
        <p:spPr>
          <a:xfrm>
            <a:off x="762000" y="2362200"/>
            <a:ext cx="1828800" cy="2286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спрос</a:t>
            </a:r>
            <a:endParaRPr lang="ru-RU" sz="2400" dirty="0"/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6096000" y="2362200"/>
            <a:ext cx="2209800" cy="2362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предложение</a:t>
            </a:r>
            <a:endParaRPr lang="ru-RU" sz="2400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429000" y="3657600"/>
            <a:ext cx="19812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Спрос зависит 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размеров индивидуального дохода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потребностей   потребителя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моды(общественной оценки, что сегодня покупать)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цены на товары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Равновесная цена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Цена, уравновешивающая спрос и </a:t>
            </a:r>
          </a:p>
          <a:p>
            <a:pPr>
              <a:buNone/>
            </a:pPr>
            <a:r>
              <a:rPr lang="ru-RU" dirty="0" smtClean="0"/>
              <a:t>предложение в результате конкуренции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Конкуренция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Своеобразное соперничество, соревнование  между людьми, их организациями в достижении  сходных целей, результатов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Олигополия(несколько конкурирующих фирм монополизируют производство и сбыт основной массы продуктов в отрасли</a:t>
            </a:r>
          </a:p>
          <a:p>
            <a:r>
              <a:rPr lang="ru-RU" dirty="0" smtClean="0"/>
              <a:t>Монополия(</a:t>
            </a:r>
            <a:r>
              <a:rPr lang="ru-RU" dirty="0" err="1" smtClean="0"/>
              <a:t>неболь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шое</a:t>
            </a:r>
            <a:r>
              <a:rPr lang="ru-RU" dirty="0" smtClean="0"/>
              <a:t> количество продавцов(может быть один), которые влияют на цену товара или услуги, объем предложения )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209800" y="5105400"/>
            <a:ext cx="9144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</a:t>
            </a:r>
            <a:endParaRPr lang="ru-RU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Параграф 11-12, записи в тетради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Стр.79 практикум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Стр. 84 практикум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Стр.84  вопрос 7(по желанию)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Презентация к  параграфам </a:t>
            </a:r>
            <a:r>
              <a:rPr lang="ru-RU" sz="4000" dirty="0" smtClean="0"/>
              <a:t>11</a:t>
            </a:r>
            <a:r>
              <a:rPr lang="ru-RU" sz="3100" dirty="0" smtClean="0"/>
              <a:t> и </a:t>
            </a:r>
            <a:r>
              <a:rPr lang="ru-RU" sz="4000" dirty="0" smtClean="0"/>
              <a:t>12 </a:t>
            </a:r>
            <a:r>
              <a:rPr lang="ru-RU" sz="3100" dirty="0" smtClean="0"/>
              <a:t>по учебнику  Кравченко А.И. 8 класс</a:t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Автор : Смирнова З.Ф. учитель истории и обществознания </a:t>
            </a:r>
            <a:br>
              <a:rPr lang="ru-RU" dirty="0" smtClean="0"/>
            </a:br>
            <a:r>
              <a:rPr lang="ru-RU" dirty="0" smtClean="0"/>
              <a:t>АСОШ №1    г </a:t>
            </a:r>
            <a:r>
              <a:rPr lang="ru-RU" dirty="0" err="1" smtClean="0"/>
              <a:t>Андреаполя</a:t>
            </a:r>
            <a:r>
              <a:rPr lang="en-US" dirty="0" smtClean="0"/>
              <a:t> </a:t>
            </a:r>
            <a:r>
              <a:rPr lang="ru-RU" dirty="0" smtClean="0"/>
              <a:t>Тверской области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Повторение изученного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Экономика, деньги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Общество, товар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Д-Т-Д  в чем суть операции?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Политическая сфера, экономическая сфера, социальная сфера, духовная сфера, человек, индивид, личность, деятельность, общение, потребности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ichal-smal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3810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Documents and Settings\Артём\Рабочий стол\krasn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28600"/>
            <a:ext cx="4419600" cy="5638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ртём\Рабочий стол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33400"/>
            <a:ext cx="4267200" cy="5562600"/>
          </a:xfrm>
          <a:prstGeom prst="rect">
            <a:avLst/>
          </a:prstGeom>
          <a:noFill/>
        </p:spPr>
      </p:pic>
      <p:pic>
        <p:nvPicPr>
          <p:cNvPr id="4" name="Picture 2" descr="C:\Documents and Settings\Артём\Рабочий стол\baz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04800"/>
            <a:ext cx="4038600" cy="533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всех отношений, а также форм и организаций сотрудничества людей друг с другом, касающихся купли-продажи товаров и услуг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рынков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Рынок потребительских товаров</a:t>
            </a:r>
          </a:p>
          <a:p>
            <a:r>
              <a:rPr lang="ru-RU" dirty="0" smtClean="0"/>
              <a:t>Рынок средств производства</a:t>
            </a:r>
          </a:p>
          <a:p>
            <a:r>
              <a:rPr lang="ru-RU" dirty="0" smtClean="0"/>
              <a:t>Рынок рабочей силы(труда)</a:t>
            </a:r>
          </a:p>
          <a:p>
            <a:r>
              <a:rPr lang="ru-RU" dirty="0" smtClean="0"/>
              <a:t>Рынок инвестиций </a:t>
            </a:r>
          </a:p>
          <a:p>
            <a:r>
              <a:rPr lang="ru-RU" dirty="0" smtClean="0"/>
              <a:t>Рынок иностранных валют </a:t>
            </a:r>
          </a:p>
          <a:p>
            <a:r>
              <a:rPr lang="ru-RU" dirty="0" smtClean="0"/>
              <a:t>Рынок ценных бумаг</a:t>
            </a:r>
          </a:p>
          <a:p>
            <a:r>
              <a:rPr lang="ru-RU" dirty="0" smtClean="0"/>
              <a:t>Рынок научно-технических разработок</a:t>
            </a:r>
          </a:p>
          <a:p>
            <a:r>
              <a:rPr lang="ru-RU" dirty="0" smtClean="0"/>
              <a:t>Рынок информации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экономические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Рыночная экономика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вопросы производства и реализации продукции решают самостоятельно  производители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поведение и действия производителей  и потребителей определяют структуру  распределения трудовых, материальных и финансовых ресурсов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Командная экономика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производство товаров в соответствии с заранее принятым государственным планом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отсутствие  самостоятельности товаропроизводителей в вопросах, касающихся производства и распределения продукции</a:t>
            </a:r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денег, получаемое за единицу товара или услуги</a:t>
            </a:r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цен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Ограничение потребления ресурсов</a:t>
            </a:r>
          </a:p>
          <a:p>
            <a:r>
              <a:rPr lang="ru-RU" dirty="0" smtClean="0"/>
              <a:t>Мотивация для производства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299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Экономика</vt:lpstr>
      <vt:lpstr>Повторение изученного материала</vt:lpstr>
      <vt:lpstr>Слайд 3</vt:lpstr>
      <vt:lpstr>Слайд 4</vt:lpstr>
      <vt:lpstr>Рынок</vt:lpstr>
      <vt:lpstr>Система рынков</vt:lpstr>
      <vt:lpstr>Системы экономические</vt:lpstr>
      <vt:lpstr>Цена </vt:lpstr>
      <vt:lpstr>Функции цен</vt:lpstr>
      <vt:lpstr>Цены регулируются соотношением спроса и предложения</vt:lpstr>
      <vt:lpstr>Зависимость спроса и предложения</vt:lpstr>
      <vt:lpstr>Спрос зависит от:</vt:lpstr>
      <vt:lpstr>Равновесная цена</vt:lpstr>
      <vt:lpstr>Конкуренция</vt:lpstr>
      <vt:lpstr>Д/З</vt:lpstr>
      <vt:lpstr>     Презентация к  параграфам 11 и 12 по учебнику  Кравченко А.И. 8 класс   Автор : Смирнова З.Ф. учитель истории и обществознания  АСОШ №1    г Андреаполя Тверской области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</dc:title>
  <dc:creator>Артём</dc:creator>
  <cp:lastModifiedBy>Артём</cp:lastModifiedBy>
  <cp:revision>17</cp:revision>
  <dcterms:created xsi:type="dcterms:W3CDTF">2011-12-21T17:50:42Z</dcterms:created>
  <dcterms:modified xsi:type="dcterms:W3CDTF">2011-12-30T15:34:55Z</dcterms:modified>
</cp:coreProperties>
</file>