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72" r:id="rId3"/>
    <p:sldId id="407" r:id="rId4"/>
    <p:sldId id="394" r:id="rId5"/>
    <p:sldId id="375" r:id="rId6"/>
    <p:sldId id="376" r:id="rId7"/>
    <p:sldId id="378" r:id="rId8"/>
    <p:sldId id="379" r:id="rId9"/>
    <p:sldId id="381" r:id="rId10"/>
    <p:sldId id="382" r:id="rId11"/>
    <p:sldId id="383" r:id="rId12"/>
    <p:sldId id="384" r:id="rId13"/>
    <p:sldId id="396" r:id="rId14"/>
    <p:sldId id="398" r:id="rId15"/>
    <p:sldId id="363" r:id="rId16"/>
    <p:sldId id="400" r:id="rId17"/>
    <p:sldId id="402" r:id="rId18"/>
    <p:sldId id="404" r:id="rId19"/>
    <p:sldId id="405" r:id="rId20"/>
    <p:sldId id="391" r:id="rId21"/>
    <p:sldId id="39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F2FF"/>
    <a:srgbClr val="B07475"/>
    <a:srgbClr val="ABC8D5"/>
    <a:srgbClr val="E2E2E2"/>
    <a:srgbClr val="6DAFA7"/>
    <a:srgbClr val="A6CEC9"/>
    <a:srgbClr val="32602A"/>
    <a:srgbClr val="E7FFB7"/>
    <a:srgbClr val="82C836"/>
    <a:srgbClr val="99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3" autoAdjust="0"/>
    <p:restoredTop sz="83304" autoAdjust="0"/>
  </p:normalViewPr>
  <p:slideViewPr>
    <p:cSldViewPr>
      <p:cViewPr varScale="1">
        <p:scale>
          <a:sx n="57" d="100"/>
          <a:sy n="57" d="100"/>
        </p:scale>
        <p:origin x="-7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EABE55-A2A3-42CE-9873-B1CCF7C34AA2}" type="doc">
      <dgm:prSet loTypeId="urn:microsoft.com/office/officeart/2005/8/layout/venn2" loCatId="relationship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A374CFF6-5DED-4089-919E-5C77CCC157EE}">
      <dgm:prSet phldrT="[Текст]"/>
      <dgm:spPr/>
      <dgm:t>
        <a:bodyPr/>
        <a:lstStyle/>
        <a:p>
          <a:r>
            <a:rPr lang="ru-RU" b="1" smtClean="0"/>
            <a:t>Мировое сообщество</a:t>
          </a:r>
          <a:endParaRPr lang="ru-RU" b="1" dirty="0"/>
        </a:p>
      </dgm:t>
    </dgm:pt>
    <dgm:pt modelId="{8B863DC8-6514-4D32-8301-934261945007}" type="parTrans" cxnId="{AED69C16-89B4-4D8A-B4C1-E7B90FA39A6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9F47B989-D040-4101-B4E1-2D8FB308DCF3}" type="sibTrans" cxnId="{AED69C16-89B4-4D8A-B4C1-E7B90FA39A6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4E0E4CB0-B807-4C9D-8750-C1E7FB798298}">
      <dgm:prSet phldrT="[Текст]"/>
      <dgm:spPr/>
      <dgm:t>
        <a:bodyPr/>
        <a:lstStyle/>
        <a:p>
          <a:r>
            <a:rPr lang="ru-RU" b="1" smtClean="0"/>
            <a:t>Страна </a:t>
          </a:r>
          <a:endParaRPr lang="ru-RU" b="1" dirty="0"/>
        </a:p>
      </dgm:t>
    </dgm:pt>
    <dgm:pt modelId="{A65701B1-1C07-4687-9FB2-6B78BEA594C8}" type="parTrans" cxnId="{CEA1C737-9CFC-4081-9A03-0E973DAFB2A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5487DA6-CB95-49EC-9D09-1C154C568E84}" type="sibTrans" cxnId="{CEA1C737-9CFC-4081-9A03-0E973DAFB2A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D166997-D7C5-48A5-AA52-B64416E3D99F}">
      <dgm:prSet phldrT="[Текст]"/>
      <dgm:spPr/>
      <dgm:t>
        <a:bodyPr/>
        <a:lstStyle/>
        <a:p>
          <a:r>
            <a:rPr lang="ru-RU" b="1" smtClean="0"/>
            <a:t>Семья</a:t>
          </a:r>
          <a:endParaRPr lang="ru-RU" b="1" dirty="0"/>
        </a:p>
      </dgm:t>
    </dgm:pt>
    <dgm:pt modelId="{DEADB959-1D29-4489-A339-4C8A2B4FF301}" type="parTrans" cxnId="{5E6D448E-BBE1-444D-A531-A5F1EE7B4DB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371F7E4-6A67-4C49-B159-7F1A50B205BF}" type="sibTrans" cxnId="{5E6D448E-BBE1-444D-A531-A5F1EE7B4DB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E16BF7C-C75B-4699-BCAB-B48E680938AB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b="1" smtClean="0"/>
            <a:t>.</a:t>
          </a:r>
          <a:endParaRPr lang="ru-RU" b="1" dirty="0"/>
        </a:p>
      </dgm:t>
    </dgm:pt>
    <dgm:pt modelId="{D9AB0817-8534-4AF0-8B26-C7BCB0573FB4}" type="parTrans" cxnId="{698C96AA-BAC8-4A69-8EAD-D5AE9534565D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907233FA-8418-49E7-8997-54756D3D17D8}" type="sibTrans" cxnId="{698C96AA-BAC8-4A69-8EAD-D5AE9534565D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B8EC2D0-C825-4B66-8224-BFB1FA1FFDCF}">
      <dgm:prSet/>
      <dgm:spPr/>
      <dgm:t>
        <a:bodyPr/>
        <a:lstStyle/>
        <a:p>
          <a:r>
            <a:rPr lang="ru-RU" b="1" smtClean="0"/>
            <a:t>Планета</a:t>
          </a:r>
          <a:endParaRPr lang="ru-RU" b="1" dirty="0"/>
        </a:p>
      </dgm:t>
    </dgm:pt>
    <dgm:pt modelId="{FF725A14-0696-4251-A26D-16DCB9FACF14}" type="parTrans" cxnId="{FD22E3EC-9329-4C11-A87E-D2FBAB10C2D4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2BE44013-9950-48A0-A72A-EE4C473BD8C7}" type="sibTrans" cxnId="{FD22E3EC-9329-4C11-A87E-D2FBAB10C2D4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4F74136F-194B-4DA1-AAC3-0439E601FB5A}" type="pres">
      <dgm:prSet presAssocID="{26EABE55-A2A3-42CE-9873-B1CCF7C34AA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9038C1-3529-477E-841D-3E5FA05CE382}" type="pres">
      <dgm:prSet presAssocID="{26EABE55-A2A3-42CE-9873-B1CCF7C34AA2}" presName="comp1" presStyleCnt="0"/>
      <dgm:spPr/>
    </dgm:pt>
    <dgm:pt modelId="{3CC6980B-A343-404C-83EB-356A4EE444CF}" type="pres">
      <dgm:prSet presAssocID="{26EABE55-A2A3-42CE-9873-B1CCF7C34AA2}" presName="circle1" presStyleLbl="node1" presStyleIdx="0" presStyleCnt="5"/>
      <dgm:spPr/>
      <dgm:t>
        <a:bodyPr/>
        <a:lstStyle/>
        <a:p>
          <a:endParaRPr lang="ru-RU"/>
        </a:p>
      </dgm:t>
    </dgm:pt>
    <dgm:pt modelId="{F9849658-F9E5-442A-A97D-7AA467DF411F}" type="pres">
      <dgm:prSet presAssocID="{26EABE55-A2A3-42CE-9873-B1CCF7C34AA2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A0841-A9C8-4B8E-BF1D-FA221EAFEE75}" type="pres">
      <dgm:prSet presAssocID="{26EABE55-A2A3-42CE-9873-B1CCF7C34AA2}" presName="comp2" presStyleCnt="0"/>
      <dgm:spPr/>
    </dgm:pt>
    <dgm:pt modelId="{AF651E12-CA09-452D-BEE9-93C14279787F}" type="pres">
      <dgm:prSet presAssocID="{26EABE55-A2A3-42CE-9873-B1CCF7C34AA2}" presName="circle2" presStyleLbl="node1" presStyleIdx="1" presStyleCnt="5"/>
      <dgm:spPr/>
      <dgm:t>
        <a:bodyPr/>
        <a:lstStyle/>
        <a:p>
          <a:endParaRPr lang="ru-RU"/>
        </a:p>
      </dgm:t>
    </dgm:pt>
    <dgm:pt modelId="{6E85ACD0-657C-421C-9656-EBED6DF99D93}" type="pres">
      <dgm:prSet presAssocID="{26EABE55-A2A3-42CE-9873-B1CCF7C34AA2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BD18E-81F6-4123-A423-871DACCCBDBE}" type="pres">
      <dgm:prSet presAssocID="{26EABE55-A2A3-42CE-9873-B1CCF7C34AA2}" presName="comp3" presStyleCnt="0"/>
      <dgm:spPr/>
    </dgm:pt>
    <dgm:pt modelId="{0996CF0C-E0F0-4D8B-91AD-70C0E62E6034}" type="pres">
      <dgm:prSet presAssocID="{26EABE55-A2A3-42CE-9873-B1CCF7C34AA2}" presName="circle3" presStyleLbl="node1" presStyleIdx="2" presStyleCnt="5"/>
      <dgm:spPr/>
      <dgm:t>
        <a:bodyPr/>
        <a:lstStyle/>
        <a:p>
          <a:endParaRPr lang="ru-RU"/>
        </a:p>
      </dgm:t>
    </dgm:pt>
    <dgm:pt modelId="{209B590F-397B-4029-BF4A-14F39F514D18}" type="pres">
      <dgm:prSet presAssocID="{26EABE55-A2A3-42CE-9873-B1CCF7C34AA2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ABDE58-3EF5-4A5E-A4D2-00FE3A792635}" type="pres">
      <dgm:prSet presAssocID="{26EABE55-A2A3-42CE-9873-B1CCF7C34AA2}" presName="comp4" presStyleCnt="0"/>
      <dgm:spPr/>
    </dgm:pt>
    <dgm:pt modelId="{5808C0ED-4801-47FE-9BAF-FCB8B5F897A2}" type="pres">
      <dgm:prSet presAssocID="{26EABE55-A2A3-42CE-9873-B1CCF7C34AA2}" presName="circle4" presStyleLbl="node1" presStyleIdx="3" presStyleCnt="5"/>
      <dgm:spPr/>
      <dgm:t>
        <a:bodyPr/>
        <a:lstStyle/>
        <a:p>
          <a:endParaRPr lang="ru-RU"/>
        </a:p>
      </dgm:t>
    </dgm:pt>
    <dgm:pt modelId="{91E0B2A0-1487-4AC1-9E41-DBF6A504549E}" type="pres">
      <dgm:prSet presAssocID="{26EABE55-A2A3-42CE-9873-B1CCF7C34AA2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34769B-8D50-4485-B27E-A967F53CA21B}" type="pres">
      <dgm:prSet presAssocID="{26EABE55-A2A3-42CE-9873-B1CCF7C34AA2}" presName="comp5" presStyleCnt="0"/>
      <dgm:spPr/>
    </dgm:pt>
    <dgm:pt modelId="{1087113F-9823-47E2-ACCE-FB2E9AA1677D}" type="pres">
      <dgm:prSet presAssocID="{26EABE55-A2A3-42CE-9873-B1CCF7C34AA2}" presName="circle5" presStyleLbl="node1" presStyleIdx="4" presStyleCnt="5" custScaleX="83333"/>
      <dgm:spPr/>
      <dgm:t>
        <a:bodyPr/>
        <a:lstStyle/>
        <a:p>
          <a:endParaRPr lang="ru-RU"/>
        </a:p>
      </dgm:t>
    </dgm:pt>
    <dgm:pt modelId="{47439030-D4AB-4EC7-AA43-E73E1338E854}" type="pres">
      <dgm:prSet presAssocID="{26EABE55-A2A3-42CE-9873-B1CCF7C34AA2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8C96AA-BAC8-4A69-8EAD-D5AE9534565D}" srcId="{26EABE55-A2A3-42CE-9873-B1CCF7C34AA2}" destId="{FE16BF7C-C75B-4699-BCAB-B48E680938AB}" srcOrd="4" destOrd="0" parTransId="{D9AB0817-8534-4AF0-8B26-C7BCB0573FB4}" sibTransId="{907233FA-8418-49E7-8997-54756D3D17D8}"/>
    <dgm:cxn modelId="{7135BF87-9AB9-46FE-80AF-CEE2B0139E17}" type="presOf" srcId="{CD166997-D7C5-48A5-AA52-B64416E3D99F}" destId="{5808C0ED-4801-47FE-9BAF-FCB8B5F897A2}" srcOrd="0" destOrd="0" presId="urn:microsoft.com/office/officeart/2005/8/layout/venn2"/>
    <dgm:cxn modelId="{5B3E5521-93B1-4CDD-B420-D45F5F41164D}" type="presOf" srcId="{4E0E4CB0-B807-4C9D-8750-C1E7FB798298}" destId="{0996CF0C-E0F0-4D8B-91AD-70C0E62E6034}" srcOrd="0" destOrd="0" presId="urn:microsoft.com/office/officeart/2005/8/layout/venn2"/>
    <dgm:cxn modelId="{BD0BDCD1-605A-4290-96E7-CEF2AD351462}" type="presOf" srcId="{FE16BF7C-C75B-4699-BCAB-B48E680938AB}" destId="{1087113F-9823-47E2-ACCE-FB2E9AA1677D}" srcOrd="0" destOrd="0" presId="urn:microsoft.com/office/officeart/2005/8/layout/venn2"/>
    <dgm:cxn modelId="{AED69C16-89B4-4D8A-B4C1-E7B90FA39A65}" srcId="{26EABE55-A2A3-42CE-9873-B1CCF7C34AA2}" destId="{A374CFF6-5DED-4089-919E-5C77CCC157EE}" srcOrd="1" destOrd="0" parTransId="{8B863DC8-6514-4D32-8301-934261945007}" sibTransId="{9F47B989-D040-4101-B4E1-2D8FB308DCF3}"/>
    <dgm:cxn modelId="{8FCC7EDC-F7CE-4CE8-A90E-0D25B406DCE0}" type="presOf" srcId="{8B8EC2D0-C825-4B66-8224-BFB1FA1FFDCF}" destId="{3CC6980B-A343-404C-83EB-356A4EE444CF}" srcOrd="0" destOrd="0" presId="urn:microsoft.com/office/officeart/2005/8/layout/venn2"/>
    <dgm:cxn modelId="{739F925B-7C8F-4C5B-8A64-1BC0B15E3C15}" type="presOf" srcId="{A374CFF6-5DED-4089-919E-5C77CCC157EE}" destId="{6E85ACD0-657C-421C-9656-EBED6DF99D93}" srcOrd="1" destOrd="0" presId="urn:microsoft.com/office/officeart/2005/8/layout/venn2"/>
    <dgm:cxn modelId="{47CF33E1-C5C1-4070-A19D-6B3F1E4E878D}" type="presOf" srcId="{26EABE55-A2A3-42CE-9873-B1CCF7C34AA2}" destId="{4F74136F-194B-4DA1-AAC3-0439E601FB5A}" srcOrd="0" destOrd="0" presId="urn:microsoft.com/office/officeart/2005/8/layout/venn2"/>
    <dgm:cxn modelId="{5E6D448E-BBE1-444D-A531-A5F1EE7B4DB3}" srcId="{26EABE55-A2A3-42CE-9873-B1CCF7C34AA2}" destId="{CD166997-D7C5-48A5-AA52-B64416E3D99F}" srcOrd="3" destOrd="0" parTransId="{DEADB959-1D29-4489-A339-4C8A2B4FF301}" sibTransId="{B371F7E4-6A67-4C49-B159-7F1A50B205BF}"/>
    <dgm:cxn modelId="{8C68DA5E-D39F-4584-88E5-9BE6EB3192B0}" type="presOf" srcId="{4E0E4CB0-B807-4C9D-8750-C1E7FB798298}" destId="{209B590F-397B-4029-BF4A-14F39F514D18}" srcOrd="1" destOrd="0" presId="urn:microsoft.com/office/officeart/2005/8/layout/venn2"/>
    <dgm:cxn modelId="{FD22E3EC-9329-4C11-A87E-D2FBAB10C2D4}" srcId="{26EABE55-A2A3-42CE-9873-B1CCF7C34AA2}" destId="{8B8EC2D0-C825-4B66-8224-BFB1FA1FFDCF}" srcOrd="0" destOrd="0" parTransId="{FF725A14-0696-4251-A26D-16DCB9FACF14}" sibTransId="{2BE44013-9950-48A0-A72A-EE4C473BD8C7}"/>
    <dgm:cxn modelId="{6A9329CA-FCE7-42E0-A970-518DCF0CBE54}" type="presOf" srcId="{8B8EC2D0-C825-4B66-8224-BFB1FA1FFDCF}" destId="{F9849658-F9E5-442A-A97D-7AA467DF411F}" srcOrd="1" destOrd="0" presId="urn:microsoft.com/office/officeart/2005/8/layout/venn2"/>
    <dgm:cxn modelId="{78254952-A1E2-4931-8978-06466DE3105E}" type="presOf" srcId="{A374CFF6-5DED-4089-919E-5C77CCC157EE}" destId="{AF651E12-CA09-452D-BEE9-93C14279787F}" srcOrd="0" destOrd="0" presId="urn:microsoft.com/office/officeart/2005/8/layout/venn2"/>
    <dgm:cxn modelId="{928CD568-2371-474E-A2B1-9FCC501000C7}" type="presOf" srcId="{CD166997-D7C5-48A5-AA52-B64416E3D99F}" destId="{91E0B2A0-1487-4AC1-9E41-DBF6A504549E}" srcOrd="1" destOrd="0" presId="urn:microsoft.com/office/officeart/2005/8/layout/venn2"/>
    <dgm:cxn modelId="{CEA1C737-9CFC-4081-9A03-0E973DAFB2A0}" srcId="{26EABE55-A2A3-42CE-9873-B1CCF7C34AA2}" destId="{4E0E4CB0-B807-4C9D-8750-C1E7FB798298}" srcOrd="2" destOrd="0" parTransId="{A65701B1-1C07-4687-9FB2-6B78BEA594C8}" sibTransId="{A5487DA6-CB95-49EC-9D09-1C154C568E84}"/>
    <dgm:cxn modelId="{9CB688A4-22B0-4871-94B6-05418C973552}" type="presOf" srcId="{FE16BF7C-C75B-4699-BCAB-B48E680938AB}" destId="{47439030-D4AB-4EC7-AA43-E73E1338E854}" srcOrd="1" destOrd="0" presId="urn:microsoft.com/office/officeart/2005/8/layout/venn2"/>
    <dgm:cxn modelId="{BC0A25A7-374A-4B68-9887-B330504B463C}" type="presParOf" srcId="{4F74136F-194B-4DA1-AAC3-0439E601FB5A}" destId="{D79038C1-3529-477E-841D-3E5FA05CE382}" srcOrd="0" destOrd="0" presId="urn:microsoft.com/office/officeart/2005/8/layout/venn2"/>
    <dgm:cxn modelId="{E45CA8C7-AAF8-4E9C-BF74-FF318197643D}" type="presParOf" srcId="{D79038C1-3529-477E-841D-3E5FA05CE382}" destId="{3CC6980B-A343-404C-83EB-356A4EE444CF}" srcOrd="0" destOrd="0" presId="urn:microsoft.com/office/officeart/2005/8/layout/venn2"/>
    <dgm:cxn modelId="{D75CB7F3-C6C5-4C19-A7D1-94866B78031D}" type="presParOf" srcId="{D79038C1-3529-477E-841D-3E5FA05CE382}" destId="{F9849658-F9E5-442A-A97D-7AA467DF411F}" srcOrd="1" destOrd="0" presId="urn:microsoft.com/office/officeart/2005/8/layout/venn2"/>
    <dgm:cxn modelId="{CA7BFCAF-DBC4-4366-BAA9-E49A20B5BA4D}" type="presParOf" srcId="{4F74136F-194B-4DA1-AAC3-0439E601FB5A}" destId="{41BA0841-A9C8-4B8E-BF1D-FA221EAFEE75}" srcOrd="1" destOrd="0" presId="urn:microsoft.com/office/officeart/2005/8/layout/venn2"/>
    <dgm:cxn modelId="{2A5057E7-B15A-406B-A1A5-99E0F83CB275}" type="presParOf" srcId="{41BA0841-A9C8-4B8E-BF1D-FA221EAFEE75}" destId="{AF651E12-CA09-452D-BEE9-93C14279787F}" srcOrd="0" destOrd="0" presId="urn:microsoft.com/office/officeart/2005/8/layout/venn2"/>
    <dgm:cxn modelId="{715D63FB-C654-47D7-A755-37B7DF152754}" type="presParOf" srcId="{41BA0841-A9C8-4B8E-BF1D-FA221EAFEE75}" destId="{6E85ACD0-657C-421C-9656-EBED6DF99D93}" srcOrd="1" destOrd="0" presId="urn:microsoft.com/office/officeart/2005/8/layout/venn2"/>
    <dgm:cxn modelId="{13C6448C-7265-4053-9A60-499076AEB2EA}" type="presParOf" srcId="{4F74136F-194B-4DA1-AAC3-0439E601FB5A}" destId="{EAABD18E-81F6-4123-A423-871DACCCBDBE}" srcOrd="2" destOrd="0" presId="urn:microsoft.com/office/officeart/2005/8/layout/venn2"/>
    <dgm:cxn modelId="{A2CC904A-A4F0-4EAB-AE68-987FC74DC844}" type="presParOf" srcId="{EAABD18E-81F6-4123-A423-871DACCCBDBE}" destId="{0996CF0C-E0F0-4D8B-91AD-70C0E62E6034}" srcOrd="0" destOrd="0" presId="urn:microsoft.com/office/officeart/2005/8/layout/venn2"/>
    <dgm:cxn modelId="{2D9B1F8C-5C58-4BAA-BCAE-5C1929280167}" type="presParOf" srcId="{EAABD18E-81F6-4123-A423-871DACCCBDBE}" destId="{209B590F-397B-4029-BF4A-14F39F514D18}" srcOrd="1" destOrd="0" presId="urn:microsoft.com/office/officeart/2005/8/layout/venn2"/>
    <dgm:cxn modelId="{36081E4B-5714-492B-8AAB-1713546A84F4}" type="presParOf" srcId="{4F74136F-194B-4DA1-AAC3-0439E601FB5A}" destId="{9CABDE58-3EF5-4A5E-A4D2-00FE3A792635}" srcOrd="3" destOrd="0" presId="urn:microsoft.com/office/officeart/2005/8/layout/venn2"/>
    <dgm:cxn modelId="{A49A09D5-72F8-47F8-A479-79F7D9A505CD}" type="presParOf" srcId="{9CABDE58-3EF5-4A5E-A4D2-00FE3A792635}" destId="{5808C0ED-4801-47FE-9BAF-FCB8B5F897A2}" srcOrd="0" destOrd="0" presId="urn:microsoft.com/office/officeart/2005/8/layout/venn2"/>
    <dgm:cxn modelId="{5C666B40-57C5-4ED6-9F6D-ED4A20D02295}" type="presParOf" srcId="{9CABDE58-3EF5-4A5E-A4D2-00FE3A792635}" destId="{91E0B2A0-1487-4AC1-9E41-DBF6A504549E}" srcOrd="1" destOrd="0" presId="urn:microsoft.com/office/officeart/2005/8/layout/venn2"/>
    <dgm:cxn modelId="{5DE5BCE9-7A1C-48B7-87B3-C389D518AC49}" type="presParOf" srcId="{4F74136F-194B-4DA1-AAC3-0439E601FB5A}" destId="{F634769B-8D50-4485-B27E-A967F53CA21B}" srcOrd="4" destOrd="0" presId="urn:microsoft.com/office/officeart/2005/8/layout/venn2"/>
    <dgm:cxn modelId="{129DDBEC-E55B-45C8-9F09-11DCBC6CAD3A}" type="presParOf" srcId="{F634769B-8D50-4485-B27E-A967F53CA21B}" destId="{1087113F-9823-47E2-ACCE-FB2E9AA1677D}" srcOrd="0" destOrd="0" presId="urn:microsoft.com/office/officeart/2005/8/layout/venn2"/>
    <dgm:cxn modelId="{BA160B7A-8A84-4C03-A9B9-4737B984094C}" type="presParOf" srcId="{F634769B-8D50-4485-B27E-A967F53CA21B}" destId="{47439030-D4AB-4EC7-AA43-E73E1338E85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7ADA17-C155-4B6D-8466-1396B8A8854E}" type="doc">
      <dgm:prSet loTypeId="urn:microsoft.com/office/officeart/2005/8/layout/cycle2" loCatId="cycle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4814FE8A-5FF5-4CA9-A4C6-45AA24378599}">
      <dgm:prSet phldrT="[Текст]"/>
      <dgm:spPr/>
      <dgm:t>
        <a:bodyPr/>
        <a:lstStyle/>
        <a:p>
          <a:r>
            <a:rPr lang="ru-RU" b="1" smtClean="0"/>
            <a:t>Выход</a:t>
          </a:r>
          <a:endParaRPr lang="ru-RU" b="1" dirty="0"/>
        </a:p>
      </dgm:t>
    </dgm:pt>
    <dgm:pt modelId="{CCD25E89-C6A1-4290-8E79-799766976A3B}" type="parTrans" cxnId="{A0E34E94-E4E7-4562-AE35-2C31D3CF194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3CCD56D-96CC-4D6A-A6EC-6EEE4BD9A958}" type="sibTrans" cxnId="{A0E34E94-E4E7-4562-AE35-2C31D3CF194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49BFDA37-2027-4720-B7F7-42C6A3DD177F}">
      <dgm:prSet phldrT="[Текст]"/>
      <dgm:spPr/>
      <dgm:t>
        <a:bodyPr/>
        <a:lstStyle/>
        <a:p>
          <a:r>
            <a:rPr lang="ru-RU" b="1" smtClean="0"/>
            <a:t>Вход </a:t>
          </a:r>
          <a:endParaRPr lang="ru-RU" b="1" dirty="0"/>
        </a:p>
      </dgm:t>
    </dgm:pt>
    <dgm:pt modelId="{C24E2126-95DE-4AB5-B64F-1ECF3BE08708}" type="parTrans" cxnId="{638F37D3-EFE8-4383-BB17-F21A25E5C362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23B588E-547D-4C9B-9D33-E72A62D76064}" type="sibTrans" cxnId="{638F37D3-EFE8-4383-BB17-F21A25E5C362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C12DE30-FB56-453E-B761-E43801C5ADDC}" type="pres">
      <dgm:prSet presAssocID="{667ADA17-C155-4B6D-8466-1396B8A8854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4E4233-08D0-44C4-9A3A-672E7A7529FC}" type="pres">
      <dgm:prSet presAssocID="{4814FE8A-5FF5-4CA9-A4C6-45AA24378599}" presName="node" presStyleLbl="node1" presStyleIdx="0" presStyleCnt="2" custScaleY="63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57F120-2A80-4F5D-A204-7E65DFC4EBDC}" type="pres">
      <dgm:prSet presAssocID="{F3CCD56D-96CC-4D6A-A6EC-6EEE4BD9A958}" presName="sibTrans" presStyleLbl="sibTrans2D1" presStyleIdx="0" presStyleCnt="2" custAng="5400000" custScaleX="47336" custScaleY="348004" custLinFactNeighborX="4152" custLinFactNeighborY="4831"/>
      <dgm:spPr>
        <a:prstGeom prst="curvedRightArrow">
          <a:avLst/>
        </a:prstGeom>
      </dgm:spPr>
      <dgm:t>
        <a:bodyPr/>
        <a:lstStyle/>
        <a:p>
          <a:endParaRPr lang="ru-RU"/>
        </a:p>
      </dgm:t>
    </dgm:pt>
    <dgm:pt modelId="{683E69EF-8290-4690-A6D6-FF0B7C3154F7}" type="pres">
      <dgm:prSet presAssocID="{F3CCD56D-96CC-4D6A-A6EC-6EEE4BD9A958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A65B2AE2-214D-4742-B7B6-F8FDF610CFAB}" type="pres">
      <dgm:prSet presAssocID="{49BFDA37-2027-4720-B7F7-42C6A3DD177F}" presName="node" presStyleLbl="node1" presStyleIdx="1" presStyleCnt="2" custScaleY="63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66CC8F-5045-4E27-ABAF-AF1EF07F6A12}" type="pres">
      <dgm:prSet presAssocID="{E23B588E-547D-4C9B-9D33-E72A62D76064}" presName="sibTrans" presStyleLbl="sibTrans2D1" presStyleIdx="1" presStyleCnt="2" custAng="10800000" custScaleX="176215" custScaleY="99999" custLinFactNeighborX="-1509" custLinFactNeighborY="-6068"/>
      <dgm:spPr>
        <a:prstGeom prst="curvedUpArrow">
          <a:avLst/>
        </a:prstGeom>
      </dgm:spPr>
      <dgm:t>
        <a:bodyPr/>
        <a:lstStyle/>
        <a:p>
          <a:endParaRPr lang="ru-RU"/>
        </a:p>
      </dgm:t>
    </dgm:pt>
    <dgm:pt modelId="{481E8F4B-9A1C-46C9-B397-F719970E42B3}" type="pres">
      <dgm:prSet presAssocID="{E23B588E-547D-4C9B-9D33-E72A62D76064}" presName="connectorText" presStyleLbl="sibTrans2D1" presStyleIdx="1" presStyleCnt="2"/>
      <dgm:spPr/>
      <dgm:t>
        <a:bodyPr/>
        <a:lstStyle/>
        <a:p>
          <a:endParaRPr lang="ru-RU"/>
        </a:p>
      </dgm:t>
    </dgm:pt>
  </dgm:ptLst>
  <dgm:cxnLst>
    <dgm:cxn modelId="{4A3BC05E-C044-469A-9A3E-CAE771F53352}" type="presOf" srcId="{F3CCD56D-96CC-4D6A-A6EC-6EEE4BD9A958}" destId="{CF57F120-2A80-4F5D-A204-7E65DFC4EBDC}" srcOrd="0" destOrd="0" presId="urn:microsoft.com/office/officeart/2005/8/layout/cycle2"/>
    <dgm:cxn modelId="{C9011123-999C-4286-8695-1BCC424DD987}" type="presOf" srcId="{667ADA17-C155-4B6D-8466-1396B8A8854E}" destId="{6C12DE30-FB56-453E-B761-E43801C5ADDC}" srcOrd="0" destOrd="0" presId="urn:microsoft.com/office/officeart/2005/8/layout/cycle2"/>
    <dgm:cxn modelId="{E49496A2-8640-49A9-8770-727AD2F6E4DA}" type="presOf" srcId="{4814FE8A-5FF5-4CA9-A4C6-45AA24378599}" destId="{6E4E4233-08D0-44C4-9A3A-672E7A7529FC}" srcOrd="0" destOrd="0" presId="urn:microsoft.com/office/officeart/2005/8/layout/cycle2"/>
    <dgm:cxn modelId="{A0E34E94-E4E7-4562-AE35-2C31D3CF1941}" srcId="{667ADA17-C155-4B6D-8466-1396B8A8854E}" destId="{4814FE8A-5FF5-4CA9-A4C6-45AA24378599}" srcOrd="0" destOrd="0" parTransId="{CCD25E89-C6A1-4290-8E79-799766976A3B}" sibTransId="{F3CCD56D-96CC-4D6A-A6EC-6EEE4BD9A958}"/>
    <dgm:cxn modelId="{638F37D3-EFE8-4383-BB17-F21A25E5C362}" srcId="{667ADA17-C155-4B6D-8466-1396B8A8854E}" destId="{49BFDA37-2027-4720-B7F7-42C6A3DD177F}" srcOrd="1" destOrd="0" parTransId="{C24E2126-95DE-4AB5-B64F-1ECF3BE08708}" sibTransId="{E23B588E-547D-4C9B-9D33-E72A62D76064}"/>
    <dgm:cxn modelId="{2B1EF5D8-DA5D-4A14-97F3-ECF970AAC4CF}" type="presOf" srcId="{E23B588E-547D-4C9B-9D33-E72A62D76064}" destId="{481E8F4B-9A1C-46C9-B397-F719970E42B3}" srcOrd="1" destOrd="0" presId="urn:microsoft.com/office/officeart/2005/8/layout/cycle2"/>
    <dgm:cxn modelId="{A57226A9-3E82-454E-A092-9460D91F5E1B}" type="presOf" srcId="{F3CCD56D-96CC-4D6A-A6EC-6EEE4BD9A958}" destId="{683E69EF-8290-4690-A6D6-FF0B7C3154F7}" srcOrd="1" destOrd="0" presId="urn:microsoft.com/office/officeart/2005/8/layout/cycle2"/>
    <dgm:cxn modelId="{3FD48E90-3B10-47F9-B5C6-974668B39F3B}" type="presOf" srcId="{E23B588E-547D-4C9B-9D33-E72A62D76064}" destId="{0A66CC8F-5045-4E27-ABAF-AF1EF07F6A12}" srcOrd="0" destOrd="0" presId="urn:microsoft.com/office/officeart/2005/8/layout/cycle2"/>
    <dgm:cxn modelId="{E26975A2-D8F0-49CD-ADAF-983B6D03EBB1}" type="presOf" srcId="{49BFDA37-2027-4720-B7F7-42C6A3DD177F}" destId="{A65B2AE2-214D-4742-B7B6-F8FDF610CFAB}" srcOrd="0" destOrd="0" presId="urn:microsoft.com/office/officeart/2005/8/layout/cycle2"/>
    <dgm:cxn modelId="{C38A9822-EBE0-4F97-AC2A-4614DF58D297}" type="presParOf" srcId="{6C12DE30-FB56-453E-B761-E43801C5ADDC}" destId="{6E4E4233-08D0-44C4-9A3A-672E7A7529FC}" srcOrd="0" destOrd="0" presId="urn:microsoft.com/office/officeart/2005/8/layout/cycle2"/>
    <dgm:cxn modelId="{34FE5735-5C0F-4280-9310-2E28B5398DAF}" type="presParOf" srcId="{6C12DE30-FB56-453E-B761-E43801C5ADDC}" destId="{CF57F120-2A80-4F5D-A204-7E65DFC4EBDC}" srcOrd="1" destOrd="0" presId="urn:microsoft.com/office/officeart/2005/8/layout/cycle2"/>
    <dgm:cxn modelId="{D46F470A-8596-4D46-9367-08576445DC7B}" type="presParOf" srcId="{CF57F120-2A80-4F5D-A204-7E65DFC4EBDC}" destId="{683E69EF-8290-4690-A6D6-FF0B7C3154F7}" srcOrd="0" destOrd="0" presId="urn:microsoft.com/office/officeart/2005/8/layout/cycle2"/>
    <dgm:cxn modelId="{54703989-E20C-4B3E-AFB0-63D31272781E}" type="presParOf" srcId="{6C12DE30-FB56-453E-B761-E43801C5ADDC}" destId="{A65B2AE2-214D-4742-B7B6-F8FDF610CFAB}" srcOrd="2" destOrd="0" presId="urn:microsoft.com/office/officeart/2005/8/layout/cycle2"/>
    <dgm:cxn modelId="{EA041F24-EAB7-4B16-BE75-95D2DB3BDE6A}" type="presParOf" srcId="{6C12DE30-FB56-453E-B761-E43801C5ADDC}" destId="{0A66CC8F-5045-4E27-ABAF-AF1EF07F6A12}" srcOrd="3" destOrd="0" presId="urn:microsoft.com/office/officeart/2005/8/layout/cycle2"/>
    <dgm:cxn modelId="{A30E70B0-F340-4B9A-A5DE-B2923C4A298F}" type="presParOf" srcId="{0A66CC8F-5045-4E27-ABAF-AF1EF07F6A12}" destId="{481E8F4B-9A1C-46C9-B397-F719970E42B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F0B634-96AB-450F-B37B-6845A96A6914}" type="doc">
      <dgm:prSet loTypeId="urn:microsoft.com/office/officeart/2005/8/layout/cycle5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D25EE4B-AD64-4E27-9099-6D4628707D58}">
      <dgm:prSet phldrT="[Текст]" custT="1"/>
      <dgm:spPr/>
      <dgm:t>
        <a:bodyPr/>
        <a:lstStyle/>
        <a:p>
          <a:r>
            <a:rPr lang="ru-RU" sz="2200" b="1" dirty="0" smtClean="0"/>
            <a:t>Баланс воды и питательных веществ в организме</a:t>
          </a:r>
          <a:endParaRPr lang="ru-RU" sz="2200" b="1" dirty="0"/>
        </a:p>
      </dgm:t>
    </dgm:pt>
    <dgm:pt modelId="{4B22C288-8D17-4DB9-A7E5-D8CEADBA248A}" type="parTrans" cxnId="{741F6129-9449-4784-9751-881617D79F8B}">
      <dgm:prSet/>
      <dgm:spPr/>
      <dgm:t>
        <a:bodyPr/>
        <a:lstStyle/>
        <a:p>
          <a:endParaRPr lang="ru-RU" sz="1600" b="1">
            <a:solidFill>
              <a:schemeClr val="tx1"/>
            </a:solidFill>
          </a:endParaRPr>
        </a:p>
      </dgm:t>
    </dgm:pt>
    <dgm:pt modelId="{8AEE01F1-67DB-4087-834A-532EA55FE704}" type="sibTrans" cxnId="{741F6129-9449-4784-9751-881617D79F8B}">
      <dgm:prSet/>
      <dgm:spPr/>
      <dgm:t>
        <a:bodyPr/>
        <a:lstStyle/>
        <a:p>
          <a:endParaRPr lang="ru-RU" sz="1600" b="1">
            <a:solidFill>
              <a:schemeClr val="tx1"/>
            </a:solidFill>
          </a:endParaRPr>
        </a:p>
      </dgm:t>
    </dgm:pt>
    <dgm:pt modelId="{6B1B8741-BDAE-4B18-804E-E94CE74773E3}">
      <dgm:prSet phldrT="[Текст]" custT="1"/>
      <dgm:spPr/>
      <dgm:t>
        <a:bodyPr/>
        <a:lstStyle/>
        <a:p>
          <a:r>
            <a:rPr lang="ru-RU" sz="2000" b="1" dirty="0" smtClean="0"/>
            <a:t>Чувство жажды или голода</a:t>
          </a:r>
          <a:endParaRPr lang="ru-RU" sz="2000" b="1" dirty="0"/>
        </a:p>
      </dgm:t>
    </dgm:pt>
    <dgm:pt modelId="{AD99A3DD-E4C8-4A11-9241-7C0A383D37CA}" type="parTrans" cxnId="{C7CF565A-767D-41C1-B821-243071F1B61F}">
      <dgm:prSet/>
      <dgm:spPr/>
      <dgm:t>
        <a:bodyPr/>
        <a:lstStyle/>
        <a:p>
          <a:endParaRPr lang="ru-RU" sz="1600" b="1">
            <a:solidFill>
              <a:schemeClr val="tx1"/>
            </a:solidFill>
          </a:endParaRPr>
        </a:p>
      </dgm:t>
    </dgm:pt>
    <dgm:pt modelId="{405D6C26-424E-44AA-B20F-6B1AE73098FF}" type="sibTrans" cxnId="{C7CF565A-767D-41C1-B821-243071F1B61F}">
      <dgm:prSet/>
      <dgm:spPr/>
      <dgm:t>
        <a:bodyPr/>
        <a:lstStyle/>
        <a:p>
          <a:endParaRPr lang="ru-RU" sz="1600" b="1">
            <a:solidFill>
              <a:schemeClr val="tx1"/>
            </a:solidFill>
          </a:endParaRPr>
        </a:p>
      </dgm:t>
    </dgm:pt>
    <dgm:pt modelId="{34CF57FF-D4E0-486B-ABF4-65605BCBF593}">
      <dgm:prSet phldrT="[Текст]" custT="1"/>
      <dgm:spPr/>
      <dgm:t>
        <a:bodyPr/>
        <a:lstStyle/>
        <a:p>
          <a:r>
            <a:rPr lang="ru-RU" sz="2000" b="1" dirty="0" smtClean="0"/>
            <a:t>Вы пьете или  едите</a:t>
          </a:r>
          <a:endParaRPr lang="ru-RU" sz="2000" b="1" dirty="0"/>
        </a:p>
      </dgm:t>
    </dgm:pt>
    <dgm:pt modelId="{0256E365-31F5-48E1-BE63-65129A5EF3B8}" type="parTrans" cxnId="{FCA7F1D4-BA37-4869-B9DE-AFCAD8E5C483}">
      <dgm:prSet/>
      <dgm:spPr/>
      <dgm:t>
        <a:bodyPr/>
        <a:lstStyle/>
        <a:p>
          <a:endParaRPr lang="ru-RU" sz="1600" b="1">
            <a:solidFill>
              <a:schemeClr val="tx1"/>
            </a:solidFill>
          </a:endParaRPr>
        </a:p>
      </dgm:t>
    </dgm:pt>
    <dgm:pt modelId="{9C83479B-5D93-4E49-BD14-B053A892E9C7}" type="sibTrans" cxnId="{FCA7F1D4-BA37-4869-B9DE-AFCAD8E5C483}">
      <dgm:prSet/>
      <dgm:spPr/>
      <dgm:t>
        <a:bodyPr/>
        <a:lstStyle/>
        <a:p>
          <a:endParaRPr lang="ru-RU" sz="1600" b="1">
            <a:solidFill>
              <a:schemeClr val="tx1"/>
            </a:solidFill>
          </a:endParaRPr>
        </a:p>
      </dgm:t>
    </dgm:pt>
    <dgm:pt modelId="{4B79F943-E600-4C2B-81EC-F83D90B9A10D}">
      <dgm:prSet custT="1"/>
      <dgm:spPr/>
      <dgm:t>
        <a:bodyPr/>
        <a:lstStyle/>
        <a:p>
          <a:r>
            <a:rPr lang="ru-RU" sz="2000" b="1" dirty="0" smtClean="0"/>
            <a:t>Нарушения баланса </a:t>
          </a:r>
          <a:endParaRPr lang="ru-RU" sz="2000" b="1" dirty="0"/>
        </a:p>
      </dgm:t>
    </dgm:pt>
    <dgm:pt modelId="{742D49E4-7D0E-49BD-8520-2F2EDCB1E911}" type="parTrans" cxnId="{51AC632E-33BA-4E3B-ABB1-9A2D96949C29}">
      <dgm:prSet/>
      <dgm:spPr/>
      <dgm:t>
        <a:bodyPr/>
        <a:lstStyle/>
        <a:p>
          <a:endParaRPr lang="ru-RU" sz="1600" b="1"/>
        </a:p>
      </dgm:t>
    </dgm:pt>
    <dgm:pt modelId="{F0F2D46A-A060-4641-910D-825E523AEB6B}" type="sibTrans" cxnId="{51AC632E-33BA-4E3B-ABB1-9A2D96949C29}">
      <dgm:prSet/>
      <dgm:spPr/>
      <dgm:t>
        <a:bodyPr/>
        <a:lstStyle/>
        <a:p>
          <a:endParaRPr lang="ru-RU" sz="1600" b="1"/>
        </a:p>
      </dgm:t>
    </dgm:pt>
    <dgm:pt modelId="{14474CC2-F2C1-4E08-BAA9-65BC6DC86467}" type="pres">
      <dgm:prSet presAssocID="{A4F0B634-96AB-450F-B37B-6845A96A691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0965DE-AF3B-459A-BE54-1AA6F66B43AF}" type="pres">
      <dgm:prSet presAssocID="{DD25EE4B-AD64-4E27-9099-6D4628707D58}" presName="node" presStyleLbl="node1" presStyleIdx="0" presStyleCnt="4" custScaleX="234079" custScaleY="164752" custRadScaleRad="106343" custRadScaleInc="-27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172E3-8205-42E7-84A3-788831F0BCD1}" type="pres">
      <dgm:prSet presAssocID="{DD25EE4B-AD64-4E27-9099-6D4628707D58}" presName="spNode" presStyleCnt="0"/>
      <dgm:spPr/>
    </dgm:pt>
    <dgm:pt modelId="{AFE5642E-029F-466A-B574-74911C77B720}" type="pres">
      <dgm:prSet presAssocID="{8AEE01F1-67DB-4087-834A-532EA55FE704}" presName="sibTrans" presStyleLbl="sibTrans1D1" presStyleIdx="0" presStyleCnt="4"/>
      <dgm:spPr/>
      <dgm:t>
        <a:bodyPr/>
        <a:lstStyle/>
        <a:p>
          <a:endParaRPr lang="ru-RU"/>
        </a:p>
      </dgm:t>
    </dgm:pt>
    <dgm:pt modelId="{6A16C83C-7258-47E8-9429-D5EFCE52B908}" type="pres">
      <dgm:prSet presAssocID="{4B79F943-E600-4C2B-81EC-F83D90B9A10D}" presName="node" presStyleLbl="node1" presStyleIdx="1" presStyleCnt="4" custScaleX="182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A6B847-48C0-4C2B-A4DE-3549505198BF}" type="pres">
      <dgm:prSet presAssocID="{4B79F943-E600-4C2B-81EC-F83D90B9A10D}" presName="spNode" presStyleCnt="0"/>
      <dgm:spPr/>
    </dgm:pt>
    <dgm:pt modelId="{AA44E1FB-4F59-4CA5-A61E-FDC182494272}" type="pres">
      <dgm:prSet presAssocID="{F0F2D46A-A060-4641-910D-825E523AEB6B}" presName="sibTrans" presStyleLbl="sibTrans1D1" presStyleIdx="1" presStyleCnt="4"/>
      <dgm:spPr/>
      <dgm:t>
        <a:bodyPr/>
        <a:lstStyle/>
        <a:p>
          <a:endParaRPr lang="ru-RU"/>
        </a:p>
      </dgm:t>
    </dgm:pt>
    <dgm:pt modelId="{D434EC51-7AC2-4FA3-A750-E593794DB08E}" type="pres">
      <dgm:prSet presAssocID="{6B1B8741-BDAE-4B18-804E-E94CE74773E3}" presName="node" presStyleLbl="node1" presStyleIdx="2" presStyleCnt="4" custScaleX="222671" custScaleY="102171" custRadScaleRad="90558" custRadScaleInc="10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90B86E-9EB1-47B5-91F4-CCA641B8B482}" type="pres">
      <dgm:prSet presAssocID="{6B1B8741-BDAE-4B18-804E-E94CE74773E3}" presName="spNode" presStyleCnt="0"/>
      <dgm:spPr/>
    </dgm:pt>
    <dgm:pt modelId="{E596DE7E-BE1F-48EB-BE3E-9B06086CB26A}" type="pres">
      <dgm:prSet presAssocID="{405D6C26-424E-44AA-B20F-6B1AE73098FF}" presName="sibTrans" presStyleLbl="sibTrans1D1" presStyleIdx="2" presStyleCnt="4"/>
      <dgm:spPr/>
      <dgm:t>
        <a:bodyPr/>
        <a:lstStyle/>
        <a:p>
          <a:endParaRPr lang="ru-RU"/>
        </a:p>
      </dgm:t>
    </dgm:pt>
    <dgm:pt modelId="{FCE586CC-C0FF-400D-A05A-E07C19D40E71}" type="pres">
      <dgm:prSet presAssocID="{34CF57FF-D4E0-486B-ABF4-65605BCBF593}" presName="node" presStyleLbl="node1" presStyleIdx="3" presStyleCnt="4" custScaleX="144795" custRadScaleRad="97571" custRadScaleInc="4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7EC5E-05DA-4DA1-9180-E42F1870C19C}" type="pres">
      <dgm:prSet presAssocID="{34CF57FF-D4E0-486B-ABF4-65605BCBF593}" presName="spNode" presStyleCnt="0"/>
      <dgm:spPr/>
    </dgm:pt>
    <dgm:pt modelId="{541A2CC9-ED0B-4ACE-A77E-3DB3F19026EC}" type="pres">
      <dgm:prSet presAssocID="{9C83479B-5D93-4E49-BD14-B053A892E9C7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D4DCA3CD-58AC-4F23-B10E-FC34116BEBF3}" type="presOf" srcId="{9C83479B-5D93-4E49-BD14-B053A892E9C7}" destId="{541A2CC9-ED0B-4ACE-A77E-3DB3F19026EC}" srcOrd="0" destOrd="0" presId="urn:microsoft.com/office/officeart/2005/8/layout/cycle5"/>
    <dgm:cxn modelId="{85695D14-F40E-4679-9AEE-EF4C9785B55A}" type="presOf" srcId="{4B79F943-E600-4C2B-81EC-F83D90B9A10D}" destId="{6A16C83C-7258-47E8-9429-D5EFCE52B908}" srcOrd="0" destOrd="0" presId="urn:microsoft.com/office/officeart/2005/8/layout/cycle5"/>
    <dgm:cxn modelId="{51AC632E-33BA-4E3B-ABB1-9A2D96949C29}" srcId="{A4F0B634-96AB-450F-B37B-6845A96A6914}" destId="{4B79F943-E600-4C2B-81EC-F83D90B9A10D}" srcOrd="1" destOrd="0" parTransId="{742D49E4-7D0E-49BD-8520-2F2EDCB1E911}" sibTransId="{F0F2D46A-A060-4641-910D-825E523AEB6B}"/>
    <dgm:cxn modelId="{24001A9B-F40D-4BC8-9BAA-479D84885836}" type="presOf" srcId="{8AEE01F1-67DB-4087-834A-532EA55FE704}" destId="{AFE5642E-029F-466A-B574-74911C77B720}" srcOrd="0" destOrd="0" presId="urn:microsoft.com/office/officeart/2005/8/layout/cycle5"/>
    <dgm:cxn modelId="{B6BDBE1A-B1C4-4EA7-B135-62287001D90A}" type="presOf" srcId="{A4F0B634-96AB-450F-B37B-6845A96A6914}" destId="{14474CC2-F2C1-4E08-BAA9-65BC6DC86467}" srcOrd="0" destOrd="0" presId="urn:microsoft.com/office/officeart/2005/8/layout/cycle5"/>
    <dgm:cxn modelId="{8D7458D3-3D32-4B88-A44C-659501F38215}" type="presOf" srcId="{DD25EE4B-AD64-4E27-9099-6D4628707D58}" destId="{DA0965DE-AF3B-459A-BE54-1AA6F66B43AF}" srcOrd="0" destOrd="0" presId="urn:microsoft.com/office/officeart/2005/8/layout/cycle5"/>
    <dgm:cxn modelId="{B4F61381-7307-4059-9CB2-E663E740E0C8}" type="presOf" srcId="{F0F2D46A-A060-4641-910D-825E523AEB6B}" destId="{AA44E1FB-4F59-4CA5-A61E-FDC182494272}" srcOrd="0" destOrd="0" presId="urn:microsoft.com/office/officeart/2005/8/layout/cycle5"/>
    <dgm:cxn modelId="{D8947DCC-8780-47E7-BA86-AF3AB71F8BD6}" type="presOf" srcId="{6B1B8741-BDAE-4B18-804E-E94CE74773E3}" destId="{D434EC51-7AC2-4FA3-A750-E593794DB08E}" srcOrd="0" destOrd="0" presId="urn:microsoft.com/office/officeart/2005/8/layout/cycle5"/>
    <dgm:cxn modelId="{C7CF565A-767D-41C1-B821-243071F1B61F}" srcId="{A4F0B634-96AB-450F-B37B-6845A96A6914}" destId="{6B1B8741-BDAE-4B18-804E-E94CE74773E3}" srcOrd="2" destOrd="0" parTransId="{AD99A3DD-E4C8-4A11-9241-7C0A383D37CA}" sibTransId="{405D6C26-424E-44AA-B20F-6B1AE73098FF}"/>
    <dgm:cxn modelId="{741F6129-9449-4784-9751-881617D79F8B}" srcId="{A4F0B634-96AB-450F-B37B-6845A96A6914}" destId="{DD25EE4B-AD64-4E27-9099-6D4628707D58}" srcOrd="0" destOrd="0" parTransId="{4B22C288-8D17-4DB9-A7E5-D8CEADBA248A}" sibTransId="{8AEE01F1-67DB-4087-834A-532EA55FE704}"/>
    <dgm:cxn modelId="{DA86B35E-7F92-4EFE-88D3-A0085D38426C}" type="presOf" srcId="{405D6C26-424E-44AA-B20F-6B1AE73098FF}" destId="{E596DE7E-BE1F-48EB-BE3E-9B06086CB26A}" srcOrd="0" destOrd="0" presId="urn:microsoft.com/office/officeart/2005/8/layout/cycle5"/>
    <dgm:cxn modelId="{FCA7F1D4-BA37-4869-B9DE-AFCAD8E5C483}" srcId="{A4F0B634-96AB-450F-B37B-6845A96A6914}" destId="{34CF57FF-D4E0-486B-ABF4-65605BCBF593}" srcOrd="3" destOrd="0" parTransId="{0256E365-31F5-48E1-BE63-65129A5EF3B8}" sibTransId="{9C83479B-5D93-4E49-BD14-B053A892E9C7}"/>
    <dgm:cxn modelId="{07AA265F-4962-4C09-87ED-8EE84B06540A}" type="presOf" srcId="{34CF57FF-D4E0-486B-ABF4-65605BCBF593}" destId="{FCE586CC-C0FF-400D-A05A-E07C19D40E71}" srcOrd="0" destOrd="0" presId="urn:microsoft.com/office/officeart/2005/8/layout/cycle5"/>
    <dgm:cxn modelId="{3857E88F-D0B5-4C19-9AE3-EE47AE0472C7}" type="presParOf" srcId="{14474CC2-F2C1-4E08-BAA9-65BC6DC86467}" destId="{DA0965DE-AF3B-459A-BE54-1AA6F66B43AF}" srcOrd="0" destOrd="0" presId="urn:microsoft.com/office/officeart/2005/8/layout/cycle5"/>
    <dgm:cxn modelId="{9239C2CA-1933-4A65-9BE8-CD1BE1717155}" type="presParOf" srcId="{14474CC2-F2C1-4E08-BAA9-65BC6DC86467}" destId="{04E172E3-8205-42E7-84A3-788831F0BCD1}" srcOrd="1" destOrd="0" presId="urn:microsoft.com/office/officeart/2005/8/layout/cycle5"/>
    <dgm:cxn modelId="{0AC19BD1-8277-45F5-A5FA-546F0949E157}" type="presParOf" srcId="{14474CC2-F2C1-4E08-BAA9-65BC6DC86467}" destId="{AFE5642E-029F-466A-B574-74911C77B720}" srcOrd="2" destOrd="0" presId="urn:microsoft.com/office/officeart/2005/8/layout/cycle5"/>
    <dgm:cxn modelId="{44E9B901-2807-4B63-8933-79C3E2BAAC48}" type="presParOf" srcId="{14474CC2-F2C1-4E08-BAA9-65BC6DC86467}" destId="{6A16C83C-7258-47E8-9429-D5EFCE52B908}" srcOrd="3" destOrd="0" presId="urn:microsoft.com/office/officeart/2005/8/layout/cycle5"/>
    <dgm:cxn modelId="{45729D08-1C05-4CB2-813B-068F3BD5A45B}" type="presParOf" srcId="{14474CC2-F2C1-4E08-BAA9-65BC6DC86467}" destId="{3FA6B847-48C0-4C2B-A4DE-3549505198BF}" srcOrd="4" destOrd="0" presId="urn:microsoft.com/office/officeart/2005/8/layout/cycle5"/>
    <dgm:cxn modelId="{F679E6C2-0840-4D84-B685-86BD81BDF232}" type="presParOf" srcId="{14474CC2-F2C1-4E08-BAA9-65BC6DC86467}" destId="{AA44E1FB-4F59-4CA5-A61E-FDC182494272}" srcOrd="5" destOrd="0" presId="urn:microsoft.com/office/officeart/2005/8/layout/cycle5"/>
    <dgm:cxn modelId="{E82D9721-B34F-47FA-BEDD-62CA684A3B4C}" type="presParOf" srcId="{14474CC2-F2C1-4E08-BAA9-65BC6DC86467}" destId="{D434EC51-7AC2-4FA3-A750-E593794DB08E}" srcOrd="6" destOrd="0" presId="urn:microsoft.com/office/officeart/2005/8/layout/cycle5"/>
    <dgm:cxn modelId="{F4822910-0EEC-444A-9057-F278B48B232B}" type="presParOf" srcId="{14474CC2-F2C1-4E08-BAA9-65BC6DC86467}" destId="{4D90B86E-9EB1-47B5-91F4-CCA641B8B482}" srcOrd="7" destOrd="0" presId="urn:microsoft.com/office/officeart/2005/8/layout/cycle5"/>
    <dgm:cxn modelId="{4EC0C0CB-553D-4CCD-BBF2-4C574C96FFEA}" type="presParOf" srcId="{14474CC2-F2C1-4E08-BAA9-65BC6DC86467}" destId="{E596DE7E-BE1F-48EB-BE3E-9B06086CB26A}" srcOrd="8" destOrd="0" presId="urn:microsoft.com/office/officeart/2005/8/layout/cycle5"/>
    <dgm:cxn modelId="{61D7D9EF-FFCE-440E-AB1D-3D3E25767D46}" type="presParOf" srcId="{14474CC2-F2C1-4E08-BAA9-65BC6DC86467}" destId="{FCE586CC-C0FF-400D-A05A-E07C19D40E71}" srcOrd="9" destOrd="0" presId="urn:microsoft.com/office/officeart/2005/8/layout/cycle5"/>
    <dgm:cxn modelId="{D9240AD2-CEF9-4B3B-A8F1-C6FFFF3BE419}" type="presParOf" srcId="{14474CC2-F2C1-4E08-BAA9-65BC6DC86467}" destId="{5C67EC5E-05DA-4DA1-9180-E42F1870C19C}" srcOrd="10" destOrd="0" presId="urn:microsoft.com/office/officeart/2005/8/layout/cycle5"/>
    <dgm:cxn modelId="{FCA9B0E2-51AE-4FF9-A0A2-031AC2DDE38E}" type="presParOf" srcId="{14474CC2-F2C1-4E08-BAA9-65BC6DC86467}" destId="{541A2CC9-ED0B-4ACE-A77E-3DB3F19026EC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C6980B-A343-404C-83EB-356A4EE444CF}">
      <dsp:nvSpPr>
        <dsp:cNvPr id="0" name=""/>
        <dsp:cNvSpPr/>
      </dsp:nvSpPr>
      <dsp:spPr>
        <a:xfrm>
          <a:off x="396044" y="0"/>
          <a:ext cx="4752528" cy="47525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/>
            <a:t>Планета</a:t>
          </a:r>
          <a:endParaRPr lang="ru-RU" sz="1300" b="1" kern="1200" dirty="0"/>
        </a:p>
      </dsp:txBody>
      <dsp:txXfrm>
        <a:off x="1881209" y="237626"/>
        <a:ext cx="1782198" cy="475252"/>
      </dsp:txXfrm>
    </dsp:sp>
    <dsp:sp modelId="{AF651E12-CA09-452D-BEE9-93C14279787F}">
      <dsp:nvSpPr>
        <dsp:cNvPr id="0" name=""/>
        <dsp:cNvSpPr/>
      </dsp:nvSpPr>
      <dsp:spPr>
        <a:xfrm>
          <a:off x="752483" y="712879"/>
          <a:ext cx="4039648" cy="40396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/>
            <a:t>Мировое сообщество</a:t>
          </a:r>
          <a:endParaRPr lang="ru-RU" sz="1300" b="1" kern="1200" dirty="0"/>
        </a:p>
      </dsp:txBody>
      <dsp:txXfrm>
        <a:off x="1901258" y="945159"/>
        <a:ext cx="1742098" cy="464559"/>
      </dsp:txXfrm>
    </dsp:sp>
    <dsp:sp modelId="{0996CF0C-E0F0-4D8B-91AD-70C0E62E6034}">
      <dsp:nvSpPr>
        <dsp:cNvPr id="0" name=""/>
        <dsp:cNvSpPr/>
      </dsp:nvSpPr>
      <dsp:spPr>
        <a:xfrm>
          <a:off x="1108923" y="1425758"/>
          <a:ext cx="3326769" cy="3326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/>
            <a:t>Страна </a:t>
          </a:r>
          <a:endParaRPr lang="ru-RU" sz="1300" b="1" kern="1200" dirty="0"/>
        </a:p>
      </dsp:txBody>
      <dsp:txXfrm>
        <a:off x="1911506" y="1655305"/>
        <a:ext cx="1721603" cy="459094"/>
      </dsp:txXfrm>
    </dsp:sp>
    <dsp:sp modelId="{5808C0ED-4801-47FE-9BAF-FCB8B5F897A2}">
      <dsp:nvSpPr>
        <dsp:cNvPr id="0" name=""/>
        <dsp:cNvSpPr/>
      </dsp:nvSpPr>
      <dsp:spPr>
        <a:xfrm>
          <a:off x="1465362" y="2138637"/>
          <a:ext cx="2613890" cy="26138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/>
            <a:t>Семья</a:t>
          </a:r>
          <a:endParaRPr lang="ru-RU" sz="1300" b="1" kern="1200" dirty="0"/>
        </a:p>
      </dsp:txBody>
      <dsp:txXfrm>
        <a:off x="2066557" y="2373887"/>
        <a:ext cx="1411500" cy="470500"/>
      </dsp:txXfrm>
    </dsp:sp>
    <dsp:sp modelId="{1087113F-9823-47E2-ACCE-FB2E9AA1677D}">
      <dsp:nvSpPr>
        <dsp:cNvPr id="0" name=""/>
        <dsp:cNvSpPr/>
      </dsp:nvSpPr>
      <dsp:spPr>
        <a:xfrm>
          <a:off x="1980223" y="2851516"/>
          <a:ext cx="1584169" cy="190101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/>
            <a:t>.</a:t>
          </a:r>
          <a:endParaRPr lang="ru-RU" sz="1300" b="1" kern="1200" dirty="0"/>
        </a:p>
      </dsp:txBody>
      <dsp:txXfrm>
        <a:off x="2212219" y="3326769"/>
        <a:ext cx="1120177" cy="95050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4E4233-08D0-44C4-9A3A-672E7A7529FC}">
      <dsp:nvSpPr>
        <dsp:cNvPr id="0" name=""/>
        <dsp:cNvSpPr/>
      </dsp:nvSpPr>
      <dsp:spPr>
        <a:xfrm>
          <a:off x="390" y="850896"/>
          <a:ext cx="1823621" cy="11535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smtClean="0"/>
            <a:t>Выход</a:t>
          </a:r>
          <a:endParaRPr lang="ru-RU" sz="3300" b="1" kern="1200" dirty="0"/>
        </a:p>
      </dsp:txBody>
      <dsp:txXfrm>
        <a:off x="390" y="850896"/>
        <a:ext cx="1823621" cy="1153532"/>
      </dsp:txXfrm>
    </dsp:sp>
    <dsp:sp modelId="{CF57F120-2A80-4F5D-A204-7E65DFC4EBDC}">
      <dsp:nvSpPr>
        <dsp:cNvPr id="0" name=""/>
        <dsp:cNvSpPr/>
      </dsp:nvSpPr>
      <dsp:spPr>
        <a:xfrm rot="5400000">
          <a:off x="2026733" y="-475172"/>
          <a:ext cx="536672" cy="2141868"/>
        </a:xfrm>
        <a:prstGeom prst="curvedRight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b="1" kern="1200">
            <a:solidFill>
              <a:schemeClr val="tx1"/>
            </a:solidFill>
          </a:endParaRPr>
        </a:p>
      </dsp:txBody>
      <dsp:txXfrm rot="5400000">
        <a:off x="2026733" y="-475172"/>
        <a:ext cx="536672" cy="2141868"/>
      </dsp:txXfrm>
    </dsp:sp>
    <dsp:sp modelId="{A65B2AE2-214D-4742-B7B6-F8FDF610CFAB}">
      <dsp:nvSpPr>
        <dsp:cNvPr id="0" name=""/>
        <dsp:cNvSpPr/>
      </dsp:nvSpPr>
      <dsp:spPr>
        <a:xfrm>
          <a:off x="2736155" y="850896"/>
          <a:ext cx="1823621" cy="11535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smtClean="0"/>
            <a:t>Вход </a:t>
          </a:r>
          <a:endParaRPr lang="ru-RU" sz="3300" b="1" kern="1200" dirty="0"/>
        </a:p>
      </dsp:txBody>
      <dsp:txXfrm>
        <a:off x="2736155" y="850896"/>
        <a:ext cx="1823621" cy="1153532"/>
      </dsp:txXfrm>
    </dsp:sp>
    <dsp:sp modelId="{0A66CC8F-5045-4E27-ABAF-AF1EF07F6A12}">
      <dsp:nvSpPr>
        <dsp:cNvPr id="0" name=""/>
        <dsp:cNvSpPr/>
      </dsp:nvSpPr>
      <dsp:spPr>
        <a:xfrm>
          <a:off x="1296142" y="1944216"/>
          <a:ext cx="1997841" cy="615466"/>
        </a:xfrm>
        <a:prstGeom prst="curvedUp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b="1" kern="1200">
            <a:solidFill>
              <a:schemeClr val="tx1"/>
            </a:solidFill>
          </a:endParaRPr>
        </a:p>
      </dsp:txBody>
      <dsp:txXfrm>
        <a:off x="1296142" y="1944216"/>
        <a:ext cx="1997841" cy="61546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0965DE-AF3B-459A-BE54-1AA6F66B43AF}">
      <dsp:nvSpPr>
        <dsp:cNvPr id="0" name=""/>
        <dsp:cNvSpPr/>
      </dsp:nvSpPr>
      <dsp:spPr>
        <a:xfrm>
          <a:off x="720081" y="-141873"/>
          <a:ext cx="3069555" cy="140429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Баланс воды и питательных веществ в организме</a:t>
          </a:r>
          <a:endParaRPr lang="ru-RU" sz="2200" b="1" kern="1200" dirty="0"/>
        </a:p>
      </dsp:txBody>
      <dsp:txXfrm>
        <a:off x="720081" y="-141873"/>
        <a:ext cx="3069555" cy="1404290"/>
      </dsp:txXfrm>
    </dsp:sp>
    <dsp:sp modelId="{AFE5642E-029F-466A-B574-74911C77B720}">
      <dsp:nvSpPr>
        <dsp:cNvPr id="0" name=""/>
        <dsp:cNvSpPr/>
      </dsp:nvSpPr>
      <dsp:spPr>
        <a:xfrm>
          <a:off x="902283" y="1045219"/>
          <a:ext cx="2818573" cy="2818573"/>
        </a:xfrm>
        <a:custGeom>
          <a:avLst/>
          <a:gdLst/>
          <a:ahLst/>
          <a:cxnLst/>
          <a:rect l="0" t="0" r="0" b="0"/>
          <a:pathLst>
            <a:path>
              <a:moveTo>
                <a:pt x="2232009" y="265076"/>
              </a:moveTo>
              <a:arcTo wR="1409286" hR="1409286" stAng="18343039" swAng="63115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16C83C-7258-47E8-9429-D5EFCE52B908}">
      <dsp:nvSpPr>
        <dsp:cNvPr id="0" name=""/>
        <dsp:cNvSpPr/>
      </dsp:nvSpPr>
      <dsp:spPr>
        <a:xfrm>
          <a:off x="2679613" y="1543375"/>
          <a:ext cx="2395530" cy="852366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Нарушения баланса </a:t>
          </a:r>
          <a:endParaRPr lang="ru-RU" sz="2000" b="1" kern="1200" dirty="0"/>
        </a:p>
      </dsp:txBody>
      <dsp:txXfrm>
        <a:off x="2679613" y="1543375"/>
        <a:ext cx="2395530" cy="852366"/>
      </dsp:txXfrm>
    </dsp:sp>
    <dsp:sp modelId="{AA44E1FB-4F59-4CA5-A61E-FDC182494272}">
      <dsp:nvSpPr>
        <dsp:cNvPr id="0" name=""/>
        <dsp:cNvSpPr/>
      </dsp:nvSpPr>
      <dsp:spPr>
        <a:xfrm>
          <a:off x="837248" y="151599"/>
          <a:ext cx="2818573" cy="2818573"/>
        </a:xfrm>
        <a:custGeom>
          <a:avLst/>
          <a:gdLst/>
          <a:ahLst/>
          <a:cxnLst/>
          <a:rect l="0" t="0" r="0" b="0"/>
          <a:pathLst>
            <a:path>
              <a:moveTo>
                <a:pt x="2465245" y="2342583"/>
              </a:moveTo>
              <a:arcTo wR="1409286" hR="1409286" stAng="2488288" swAng="939230"/>
            </a:path>
          </a:pathLst>
        </a:custGeom>
        <a:noFill/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34EC51-7AC2-4FA3-A750-E593794DB08E}">
      <dsp:nvSpPr>
        <dsp:cNvPr id="0" name=""/>
        <dsp:cNvSpPr/>
      </dsp:nvSpPr>
      <dsp:spPr>
        <a:xfrm>
          <a:off x="936102" y="2808312"/>
          <a:ext cx="2919958" cy="870871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Чувство жажды или голода</a:t>
          </a:r>
          <a:endParaRPr lang="ru-RU" sz="2000" b="1" kern="1200" dirty="0"/>
        </a:p>
      </dsp:txBody>
      <dsp:txXfrm>
        <a:off x="936102" y="2808312"/>
        <a:ext cx="2919958" cy="870871"/>
      </dsp:txXfrm>
    </dsp:sp>
    <dsp:sp modelId="{E596DE7E-BE1F-48EB-BE3E-9B06086CB26A}">
      <dsp:nvSpPr>
        <dsp:cNvPr id="0" name=""/>
        <dsp:cNvSpPr/>
      </dsp:nvSpPr>
      <dsp:spPr>
        <a:xfrm>
          <a:off x="1303391" y="206593"/>
          <a:ext cx="2818573" cy="2818573"/>
        </a:xfrm>
        <a:custGeom>
          <a:avLst/>
          <a:gdLst/>
          <a:ahLst/>
          <a:cxnLst/>
          <a:rect l="0" t="0" r="0" b="0"/>
          <a:pathLst>
            <a:path>
              <a:moveTo>
                <a:pt x="555173" y="2530259"/>
              </a:moveTo>
              <a:arcTo wR="1409286" hR="1409286" stAng="7638313" swAng="930507"/>
            </a:path>
          </a:pathLst>
        </a:custGeom>
        <a:noFill/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E586CC-C0FF-400D-A05A-E07C19D40E71}">
      <dsp:nvSpPr>
        <dsp:cNvPr id="0" name=""/>
        <dsp:cNvSpPr/>
      </dsp:nvSpPr>
      <dsp:spPr>
        <a:xfrm>
          <a:off x="144017" y="1512167"/>
          <a:ext cx="1898744" cy="852366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Вы пьете или  едите</a:t>
          </a:r>
          <a:endParaRPr lang="ru-RU" sz="2000" b="1" kern="1200" dirty="0"/>
        </a:p>
      </dsp:txBody>
      <dsp:txXfrm>
        <a:off x="144017" y="1512167"/>
        <a:ext cx="1898744" cy="852366"/>
      </dsp:txXfrm>
    </dsp:sp>
    <dsp:sp modelId="{541A2CC9-ED0B-4ACE-A77E-3DB3F19026EC}">
      <dsp:nvSpPr>
        <dsp:cNvPr id="0" name=""/>
        <dsp:cNvSpPr/>
      </dsp:nvSpPr>
      <dsp:spPr>
        <a:xfrm>
          <a:off x="1218886" y="880107"/>
          <a:ext cx="2818573" cy="2818573"/>
        </a:xfrm>
        <a:custGeom>
          <a:avLst/>
          <a:gdLst/>
          <a:ahLst/>
          <a:cxnLst/>
          <a:rect l="0" t="0" r="0" b="0"/>
          <a:pathLst>
            <a:path>
              <a:moveTo>
                <a:pt x="270975" y="578421"/>
              </a:moveTo>
              <a:arcTo wR="1409286" hR="1409286" stAng="12967566" swAng="479843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55DEC-D0F4-4286-AA48-CAEFEDDCD7FB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C203B-4DEB-415D-AFF3-DEA399829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C203B-4DEB-415D-AFF3-DEA3998292A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C203B-4DEB-415D-AFF3-DEA3998292A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C203B-4DEB-415D-AFF3-DEA3998292A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b="0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C203B-4DEB-415D-AFF3-DEA3998292A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C203B-4DEB-415D-AFF3-DEA3998292A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DA66D-0B77-4046-9B28-59FDCB8C6C05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3849C-7F6A-4910-B7F6-E0032CC52AC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rgbClr val="7030A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3849C-7F6A-4910-B7F6-E0032CC52AC2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C203B-4DEB-415D-AFF3-DEA3998292A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«Зорко одно лишь сердце. Самого главного глазами не увидишь»</a:t>
            </a:r>
            <a:br>
              <a:rPr lang="ru-RU" sz="1200" dirty="0" smtClean="0"/>
            </a:br>
            <a:r>
              <a:rPr lang="ru-RU" sz="1200" dirty="0" smtClean="0"/>
              <a:t>Маленький Принц  (Антуан де Сент-Экзюпери)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C203B-4DEB-415D-AFF3-DEA3998292A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C203B-4DEB-415D-AFF3-DEA3998292A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C203B-4DEB-415D-AFF3-DEA3998292A3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C203B-4DEB-415D-AFF3-DEA3998292A3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C203B-4DEB-415D-AFF3-DEA3998292A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C203B-4DEB-415D-AFF3-DEA3998292A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C203B-4DEB-415D-AFF3-DEA3998292A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C203B-4DEB-415D-AFF3-DEA3998292A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C203B-4DEB-415D-AFF3-DEA3998292A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4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5.jpeg"/><Relationship Id="rId9" Type="http://schemas.microsoft.com/office/2007/relationships/diagramDrawing" Target="../diagrams/drawing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7"/>
            <a:ext cx="8352928" cy="115212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Сказка  о маленьком  Деревце </a:t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и системном мышлении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2" descr="Глобус на белом фоне, экологической энергетической концепции Фото со стока - 681263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2132856"/>
            <a:ext cx="3384376" cy="41700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63888" y="1556792"/>
            <a:ext cx="5256584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/>
              <a:t>Вы всюду слышите слово система: компьютерная система, Солнечная, система водоснабжения, дорожно-транспортная, сердечнососудистая, система образования и т.д. </a:t>
            </a:r>
          </a:p>
          <a:p>
            <a:endParaRPr lang="ru-RU" sz="800" b="1" dirty="0" smtClean="0"/>
          </a:p>
          <a:p>
            <a:r>
              <a:rPr lang="ru-RU" sz="2500" b="1" dirty="0" smtClean="0"/>
              <a:t>Люди какие-то системы создают,  какие-то лечат, в каких-то работают, какие-то обслуживают.  И чтобы  было понятно, что есть общего во всех без исключения системах, я расскажу вам сказку.                    </a:t>
            </a:r>
            <a:r>
              <a:rPr lang="ru-RU" sz="2500" i="1" dirty="0" smtClean="0">
                <a:solidFill>
                  <a:schemeClr val="bg1">
                    <a:lumMod val="95000"/>
                  </a:schemeClr>
                </a:solidFill>
              </a:rPr>
              <a:t>ЗЗЯ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Деревце обрадовалось: «Как хорошо, что страшный сон кончился!»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1008112"/>
          </a:xfrm>
        </p:spPr>
        <p:txBody>
          <a:bodyPr>
            <a:normAutofit fontScale="92500"/>
          </a:bodyPr>
          <a:lstStyle/>
          <a:p>
            <a:pPr marL="0" indent="0">
              <a:buNone/>
              <a:tabLst>
                <a:tab pos="0" algn="l"/>
              </a:tabLst>
            </a:pPr>
            <a:r>
              <a:rPr lang="ru-RU" sz="2800" dirty="0" smtClean="0"/>
              <a:t>Оно решило, что не будет никогда жадничать, а будет делиться со своими друзьями всем, что есть на Планете. </a:t>
            </a:r>
            <a:endParaRPr lang="ru-RU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1" y="1484784"/>
            <a:ext cx="5112569" cy="396044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85821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На самом деле Деревце было добрым и умным. Поэтому оно решило, что будет изучать законы, по которым устроен мир.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2420888"/>
            <a:ext cx="5050904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Деревце стало изучать науку о самых разных природных системах и узнало очень много интересного. 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276872"/>
            <a:ext cx="2808312" cy="388843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Оно узнало, что мир это большая система, состоящая из самых разных систем.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589240"/>
            <a:ext cx="8496944" cy="10801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Система – это некоторое количество разных элементов, собранных вместе для достижения определенной цели. Малые системы входят в состав больших.  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1412776"/>
            <a:ext cx="6624736" cy="3960440"/>
          </a:xfrm>
          <a:prstGeom prst="round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96944" cy="273630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Деревце узнало, что попало в беду потому, что закрылось от нужной информации и нарушило </a:t>
            </a:r>
            <a:r>
              <a:rPr lang="ru-RU" sz="3200" b="1" i="1" dirty="0" smtClean="0"/>
              <a:t>принцип обмена с окружающей средой. </a:t>
            </a:r>
            <a:r>
              <a:rPr lang="ru-RU" sz="3200" b="1" dirty="0" smtClean="0"/>
              <a:t>Не имея нужной информации трудно правильно реагировать на окружающий мир.</a:t>
            </a:r>
            <a:r>
              <a:rPr lang="ru-RU" sz="3200" b="1" i="1" dirty="0" smtClean="0"/>
              <a:t>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pic>
        <p:nvPicPr>
          <p:cNvPr id="8" name="Picture 6" descr="http://www.wallplanet.ru/_ph/8/12114277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712" y="3068960"/>
            <a:ext cx="4637315" cy="2340952"/>
          </a:xfrm>
          <a:prstGeom prst="roundRect">
            <a:avLst/>
          </a:prstGeom>
          <a:noFill/>
          <a:ln w="25400">
            <a:solidFill>
              <a:schemeClr val="bg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39552" y="5589240"/>
            <a:ext cx="7950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Закройте глаза, уши и рот и попробуйте прожить так несколько часов!    -   Получится ли? </a:t>
            </a: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4464496" cy="5962674"/>
          </a:xfrm>
        </p:spPr>
        <p:txBody>
          <a:bodyPr>
            <a:noAutofit/>
          </a:bodyPr>
          <a:lstStyle/>
          <a:p>
            <a:pPr algn="l"/>
            <a:r>
              <a:rPr lang="ru-RU" sz="4000" b="1" i="1" dirty="0" smtClean="0"/>
              <a:t>   </a:t>
            </a:r>
            <a:br>
              <a:rPr lang="ru-RU" sz="4000" b="1" i="1" dirty="0" smtClean="0"/>
            </a:br>
            <a:r>
              <a:rPr lang="ru-RU" sz="4000" b="1" i="1" dirty="0" smtClean="0"/>
              <a:t>Принцип обмена: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2800" b="1" i="1" dirty="0" smtClean="0">
                <a:solidFill>
                  <a:schemeClr val="bg1"/>
                </a:solidFill>
              </a:rPr>
              <a:t>-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000" b="1" i="1" dirty="0" smtClean="0"/>
              <a:t>Всякая</a:t>
            </a:r>
            <a:r>
              <a:rPr lang="ru-RU" sz="3000" dirty="0" smtClean="0"/>
              <a:t> </a:t>
            </a:r>
            <a:r>
              <a:rPr lang="ru-RU" sz="3000" b="1" i="1" dirty="0" smtClean="0"/>
              <a:t>природная</a:t>
            </a:r>
            <a:br>
              <a:rPr lang="ru-RU" sz="3000" b="1" i="1" dirty="0" smtClean="0"/>
            </a:br>
            <a:r>
              <a:rPr lang="ru-RU" sz="3000" b="1" i="1" dirty="0" smtClean="0"/>
              <a:t>система обменивается </a:t>
            </a:r>
            <a:br>
              <a:rPr lang="ru-RU" sz="3000" b="1" i="1" dirty="0" smtClean="0"/>
            </a:br>
            <a:r>
              <a:rPr lang="ru-RU" sz="3000" b="1" i="1" dirty="0" smtClean="0"/>
              <a:t>с окружающей средой веществом, энергией </a:t>
            </a:r>
            <a:br>
              <a:rPr lang="ru-RU" sz="3000" b="1" i="1" dirty="0" smtClean="0"/>
            </a:br>
            <a:r>
              <a:rPr lang="ru-RU" sz="3000" b="1" i="1" dirty="0" smtClean="0"/>
              <a:t>и  информацией. </a:t>
            </a:r>
            <a:br>
              <a:rPr lang="ru-RU" sz="3000" b="1" i="1" dirty="0" smtClean="0"/>
            </a:br>
            <a:r>
              <a:rPr lang="ru-RU" sz="3000" b="1" i="1" dirty="0" smtClean="0"/>
              <a:t/>
            </a:r>
            <a:br>
              <a:rPr lang="ru-RU" sz="3000" b="1" i="1" dirty="0" smtClean="0"/>
            </a:br>
            <a:r>
              <a:rPr lang="ru-RU" sz="3000" b="1" i="1" dirty="0" smtClean="0">
                <a:solidFill>
                  <a:srgbClr val="C00000"/>
                </a:solidFill>
              </a:rPr>
              <a:t>Система, закрытая </a:t>
            </a:r>
            <a:br>
              <a:rPr lang="ru-RU" sz="3000" b="1" i="1" dirty="0" smtClean="0">
                <a:solidFill>
                  <a:srgbClr val="C00000"/>
                </a:solidFill>
              </a:rPr>
            </a:br>
            <a:r>
              <a:rPr lang="ru-RU" sz="3000" b="1" i="1" dirty="0" smtClean="0">
                <a:solidFill>
                  <a:srgbClr val="C00000"/>
                </a:solidFill>
              </a:rPr>
              <a:t>для обмена, рано или поздно погибает. 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>
                <a:solidFill>
                  <a:srgbClr val="C00000"/>
                </a:solidFill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endParaRPr lang="ru-RU" sz="32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5301208"/>
            <a:ext cx="3744416" cy="12241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Дерево – часть Биосферы</a:t>
            </a:r>
            <a:endParaRPr lang="ru-RU" b="1" i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476672"/>
            <a:ext cx="417646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s45.radikal.ru/i110/0811/1f/e2a69fcb391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96336" y="0"/>
            <a:ext cx="1224136" cy="1157247"/>
          </a:xfrm>
          <a:prstGeom prst="rect">
            <a:avLst/>
          </a:prstGeom>
          <a:noFill/>
        </p:spPr>
      </p:pic>
      <p:pic>
        <p:nvPicPr>
          <p:cNvPr id="4104" name="Picture 8" descr="https://encrypted-tbn1.gstatic.com/images?q=tbn:ANd9GcQG1ek9nld-pgVJX9gyfdjjqxnPsyTGrrLfjZCm_LLiCdQPddlcvHmztIDT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5796136" y="4077072"/>
            <a:ext cx="1479017" cy="1224136"/>
          </a:xfrm>
          <a:prstGeom prst="ellipse">
            <a:avLst/>
          </a:prstGeom>
          <a:noFill/>
        </p:spPr>
      </p:pic>
      <p:pic>
        <p:nvPicPr>
          <p:cNvPr id="8" name="Picture 2" descr="http://us.123rf.com/400wm/400/400/teolin/teolin1112/teolin111200010/11474877-nfn-n---nfn----n------------n--n--n-----nzn-n-n--n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3635896" y="3933056"/>
            <a:ext cx="1728192" cy="2261301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 целеполагания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71179"/>
            <a:ext cx="8712968" cy="651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323528" y="1628800"/>
          <a:ext cx="554461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/>
              <a:t>Человек – это сложная живая система в составе природных и социальных систем</a:t>
            </a:r>
            <a:endParaRPr lang="ru-RU" sz="36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940152" y="1484784"/>
            <a:ext cx="2952328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500" b="1" dirty="0" smtClean="0"/>
              <a:t>Человек является частью экологической, семейной, социальной,  планетарной и космической систем.  Следовательно, на него действуют все те же системные законы и принципы. </a:t>
            </a:r>
            <a:endParaRPr lang="ru-RU" sz="25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Например, </a:t>
            </a:r>
            <a:r>
              <a:rPr lang="ru-RU" b="1" dirty="0" smtClean="0"/>
              <a:t>на человека действует </a:t>
            </a:r>
            <a:r>
              <a:rPr lang="ru-RU" b="1" i="1" dirty="0" smtClean="0"/>
              <a:t>принцип обратных связей.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1484784"/>
            <a:ext cx="5554960" cy="3240360"/>
          </a:xfrm>
        </p:spPr>
        <p:txBody>
          <a:bodyPr>
            <a:normAutofit/>
          </a:bodyPr>
          <a:lstStyle/>
          <a:p>
            <a:pPr marL="80963" indent="0">
              <a:buNone/>
            </a:pPr>
            <a:r>
              <a:rPr lang="ru-RU" sz="3000" b="1" i="1" dirty="0" smtClean="0"/>
              <a:t>Обратная связь </a:t>
            </a:r>
            <a:r>
              <a:rPr lang="ru-RU" sz="3000" b="1" dirty="0" smtClean="0"/>
              <a:t>– это связь выхода с входом.</a:t>
            </a:r>
            <a:endParaRPr lang="ru-RU" sz="3000" dirty="0" smtClean="0"/>
          </a:p>
          <a:p>
            <a:pPr marL="80963" indent="0">
              <a:buNone/>
            </a:pPr>
            <a:r>
              <a:rPr lang="ru-RU" sz="3000" b="1" dirty="0" smtClean="0"/>
              <a:t>Если мы попытаемся дернуть кошку за хвост, обратной связью будут наши исцарапанные руки.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8" name="Рисунок 7" descr="http://images.petovod.ru/2011/12/19/13242574422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139961" y="2388431"/>
            <a:ext cx="3412750" cy="261356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хема 6"/>
          <p:cNvGraphicFramePr/>
          <p:nvPr/>
        </p:nvGraphicFramePr>
        <p:xfrm>
          <a:off x="3419872" y="4005064"/>
          <a:ext cx="4560168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201622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Чувства голода и жажды создают </a:t>
            </a:r>
            <a:r>
              <a:rPr lang="ru-RU" sz="3200" b="1" i="1" dirty="0" smtClean="0"/>
              <a:t>уравновешивающую</a:t>
            </a:r>
            <a:r>
              <a:rPr lang="ru-RU" sz="3200" b="1" dirty="0" smtClean="0"/>
              <a:t> обратную связь, поддерживая  постоянство химических веществ и влаги в нашем организме.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encrypted-tbn3.gstatic.com/images?q=tbn:ANd9GcSWQ-7dF4WCx7psh_FfU0Flgm4qsvFz0xvxXRgZwCZZ5QlvpJrLeQ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4653135"/>
            <a:ext cx="2520280" cy="1677133"/>
          </a:xfrm>
          <a:prstGeom prst="rect">
            <a:avLst/>
          </a:prstGeom>
          <a:noFill/>
        </p:spPr>
      </p:pic>
      <p:sp>
        <p:nvSpPr>
          <p:cNvPr id="1028" name="AutoShape 4" descr="data:image/jpeg;base64,/9j/4AAQSkZJRgABAQAAAQABAAD/2wCEAAkGBhQSEBUUEhQUFBQUFBYUFBQUFBQUFRQUFBQVFBUUFBQXHCYgFxkjGRQUHy8gIycpLCwsFR8xNTAqNSYrLCkBCQoKDgwOGg8PGikkHyQpLCksKSwpLCksKikpKSwsLCksLCwsKSwsKSwsLCwpLCksLCwpLCwpKSksLCwpKSwpLP/AABEIALEBHAMBIgACEQEDEQH/xAAcAAABBQEBAQAAAAAAAAAAAAACAQMEBQYABwj/xABDEAABAwIDBQUECAQFAwUAAAABAAIRAwQFITESQVFhcQYTIoGRMqGxwQdCUmJy0eHwFCMz8RUWc4KSNEPCJCVjg6L/xAAZAQACAwEAAAAAAAAAAAAAAAACAwABBAX/xAAqEQACAgICAgECBgMBAAAAAAAAAQIRAyESMQRBIjKRExRRYXGBIzOxBf/aAAwDAQACEQMRAD8A0NK2UgW6n0bdP/wy5zNaKnu4TtNymvt0w6igDDp1VJp1lB2U4xyEssmvTrXKBTqqQyorQJJXJtrkYKshFxbEm29CpWqENbTYXE9NBG8kwPNfNVxXdVe6o8naqOc5xOpLjJ/fJev/AEy32zaUqYP9StLhxFNpPptOC8koM3n9ddyZF1Gyqt0FbWmhMDhOp/RaTBrNuRjTl+/ggwDBe8cHP/sNwC9IwXBWtAgDy39VnyT9GvHi9lVZ4Q+qM5Ddw0PwyVxZ9lWxm0dSM+vJaCjSAUxjUtKxzfEov8sM4fkfTMLjhYaCANxHLMLRhqjXFJG4UgY5LezKV+zjXTunWPNUl/2OMZGeufl/Zbrus0Fakk7Q/TPH8U7KPZmAfLMf2VBXsiw5gjnuPRe13VHWcwspjWDNIJaAOUSEyGWuxE8R54+j+/zT2HXr6FVr2atMg7jH1TyPzU64sS0+EafVPy4KC9o0jlHwWqM+SMcocWe8YLirbmgyqzR7Zg6tIyc08wfkpq87+ivGTD7Z27x0+n1m+mnKeS9FSyhChKVyAuVlCEpmoUbyo73KFjTygKJy4NVkBaxGKacaxHChQxsIdhSHNQbKlkotqdJO7CIMRwoUkR3U0y+gppCEsUosrX0Ey6krR1JMPooaLIIyTzKi59JN7KhZLZVTgqKEHLn3GyCZiATJ0yEqWQ8l+lPHRXvBTbmygCyfvky/0gDnCzVlR2nAbp/cpi9u9uo5/E5dOfkr3s1Yh1RoiTqT7/cim6iFjjylRt+zOEhrAXCSdAthb6D5KBZ0gAOCsKNRvET1WBKzqPSJtNSmFR6LQpbWLVBGPI0EE1WToTVVNkLj2QnhM1HKQ+mo9VsLPJGpNEGvPBVV3TB1VncXA4jzKr6zgd6S0OMvi+HSCRkRwWTuaQJ06jh+mS9BvqMAysZitKHkb907+IKfiZjzo7shdd1fUT/8gb5POyR717cV4DZ1NmrTdwewg8IcCF765ydIyAvKZcUbnJhzlEQR7k0SlJSAKEEDU4xiVrE40KEBDUsIiEisgBCGEZCSFCF4AlhEF0KFMGEiIhdChQBCBzE8kLVCyJUpJipSU9zVHqBUyEBzVR9r6hFjcRqaRHk4hp9xK0NRqz/axs27mSBtggFxgAiCPOYQ3QcYuTo8bpWgHicYE+Z5AfvRarslSJcXxGgA/EVlKlN3emmctkxHn+q9QwXDAyiwRnO0euSrM6Q/ArkXZrH2WiXdJiU7RwqtqC38MBvlCes6YYJOpzJKOt2hp0zBzOuyAXHLXIbkEYxrZplKT6BpXDmHxt82yDHTRXFviAI19VnbjtLSdkZafvNITtvdg6Hz5I06FuPLs03epp9VQqVXJJWqQrcrQKgrHa1zCpr+/HM9Mggu76NVR3GMjiABqTog7GpUO3FStUMUwGzymBzKYGEVW5udJ5fqjodrKDRAM8wDHWYUhmNNqaEfNSl+hE7K+vWJBDvaHvCymNjQjy6jNa++IcCd6zl/bbTCPMdVIaYrNtGYrVd/rHxHmvebGsXUqZd7RpsnrsiV4AGuNWBnn5ea9h7K4+a7C1+xtsA/p5MLZDYjcRl1mU+dJmRRbVmge5MkonFJCFFAgJxjFzWp0NUIIGoksLiFCgShKNCVZYJQoihUIaBdC5coBYi5KkULR0JClSOKhbBeo705UcmHFC2RIac1UnaXC++ptHB3x/sr4NTV2zw9THmRA+fohkriNxSqaPEDYf8AuDmxl3o9wBXqtjQkBZXHLFjLsOaI2n5/D4LaYQJCXN8qNkYcbGLuoGAyq7BsEFy99WsX06AHsTDqsTtPcRns5ZN+C1dSzY45iY+KhGzNOdlxAMyCA5ufIp2OlK2LyNyjUTFXWPWUsaLe28dRzW0AH9/3TWyKr6s+EmMh78lcNw/untFMudReA6kTm5sidkn19EJwG2DpDajnZ72iAdwMSG8pWmsWeEEsgCNmZ0GWQTsk4y0Z8WKeN2xcNbIzTmIUIajt2wUeMHLLgs2uJot80jB4rtOdsjTf0VTZYSyrRdd1wXUQ8U6FIkta9xn+ZUIz2AATlrC1xswTnvkHoQR81Jqtb3Ww6iDTyMMkAEb9kHIjojwyS2yZ4ykqRhcLubS5rupNYx1MPNNlekx1Ih2yS1wBJlhgjODoldaOo1yxx2mzAfGu+Cd5zC0NHBqDX7VMOYZJAG4nUkEZnmVKZhYcZdJjj8o0TMmRSQrDhnB22UzqUjJVl/SgHoVsHWrQ2AIWbxlkSsyezRPow+G0x/EHpC2v0bNk1ndAMuf6LHCpsVRz+RXo/YeyDKL3ARt1DHQfqSE2TtoQlxxs0QCNrUTWIw1WZxGhHC6FyhRy4hcuKhAShKNA5QsEoEZQKyGhXLlysE5IlKQlUQQlNvcle5MucqZYL3IQEsI2sVJFs5rE3fiKZd9ktd5NdJ90qS1qVzARB0IIPQhE0UnTswPbCiNqm5sQXbQI3iJ8lcYS+GhRMWswKDmnVlSPKYHug+acsqkALKzqR2aKg9SNid0qst6ysaNxknQkmKywa6HW0RwHomblOOuVFqVUU5KqFQi7tnMOaTFB4c0FCqA7xFFil6yNdyUq4jqfNaKFlaSRvVxZnLNZapch1XaYfyJWhtLhpaCCMxxQR1sbNeiz7pusD0UW5cBogN1zUC6ro5TBhj2R72sszi75CtL24VHd1JVRWyZdIzlpZF1UvOjT4RxdoPfC9ew6z7ukxg+q0Dz1cfMmVgeydj3lwydAds/7c/jC9KaE5GPK/QrWpYShcUQkEpEqRUUclKRIoQ4oSlKQqFglAiSKyGgXJJXSrAs4lNvclc5MvcqbCRz3IEiJrUK2WK1qea1cxqcaEYIkJYSwuhQpFVi+Ed4HFkBxEEHR0aHkRlmqbDcKquaCBlzyWnfVkkTAHtH5AoqNzOVMZfaI+AS3BNmmGSUUQbfBH7yB0Tz8MLRk4ef91Oc1oEvMn97lCvgzZmI4AgT1KN44pFxyznKrK25quZqMuIMpileEsc8AmNAPenLG/o1AdoQQS0xlMdEGJYtSpshmUaaDNZmlXKzYuTfGtmVvri8r1f5Yaym2J2mFzncegQ3FKvWeKTZBOfiB2W/ePIcNVcC/7wNIcW5Tt5ET6En3KPSrupu2qbdozm5xOfEAAZT5lYX5keVNGuOKTWv6Ewzsc63G1WrOruOjQ0MY2fe7zV/RoGIAaPKVCdjzwJdTdHVucaxKtadMuYHTuBjh14rZHJDK/gzNOMoL5D4spbmfgoN3hk6EdfZPuKcfdPEgNEccxPkktqJefESOhyTGl1QpWt2Z29wKq72S0+v5Kku8IqtOyWEk5DZzkkZAQvRalkR7LvXOVX3NN2jmtI5fkVW4kb5lf2VwM0Kc1B/McACPstG7qd6vwoTdtg+0OBycPPf5oqWJsOROyeDuPXRNUkzJOErsmJCulciFCJFxQkqEFlISuSFQhyEpUhVkEKGUpKAlQhoZQuckLky96jZAnvTUoSUbQhI9CgJ1jFzGp1rUaVAsUBFC5coUImbuvsNnecm9Sjr1gxpc4wB+/NQKUvO2/IDQcBzQylWhuOF79Em2tfD4vTd+qeD5yZ6/lxUWu5zhDZAyk8k+Kuw3ghi6GOLG3xTlzjJ5rDdsO2opggeJx9lo38J4BQvpI7a923u6R/mO0j6o3uPwCzPYgsq12uuHNb4p2nmQ46if1S5t1fr/AKb8ONQtvuixwTAsRcGvL202vO0dtpJg79kHP3K9f2QqPP8A6ms5zIPhps7oA7ic3OPRa627Q223sirT9rZye2NqNBJG5P8A+N2pcWivRk7jUZ8CVllzmtNL+gHnyJ7Tr+ygcza2WMbsgAAAaCAAT6BSKmHPa0taRBImILsgDrwV+0tIyII37MHpohFuQCQYJHnHyWL8q9uWyfmnqtJGe/wxwIktcMsgcjM7lznVKZApnaB/7Z8Jb91rjkfcrs4fnukT7tfiot9YySSYgTtZzPJBHHPFuOhn5hS7Zn63akNOy+nWDuBpuPOMplS/8Sqta2oaNTuyAQ4CSAcxLB4h6IL5jtlpIBgQToTOee/IJ6h2mAaGVQWkaE5SBIDh5Ldg8nm6kHOFxTggHdo5Ew//AIOHyRUryoc+7cRrMGFMZilIjwnzlTLa/aWwM4Wun+olul0Vv+IOdlsu6RuQCnObmkDiQpleHEEQCDrKmPqN2Y1QpWU6S0iAGtaPBUjlMj04I7W+DiQcnDUbiOLfnwQOpDcol5amA9ph7TLT8jyOnmrUmmLnjjJFqShJUe0vBUbIyOjh9k7x+u9OkrQYmqdBSulDKUFWUKhKWUJUICShlcUihC4dUTZcmO8TjVVEWhxoUim1N02qQ0K0C2EGolwCMU+Y9UxQk/QPJIFci7o8vVRsSr92zIjbdk2PQnyUcHFWyJqTpFfeVtupH1GHP7z9/p8VJp+I6Q0e/mVEtaGYaNw/fmrZlOAskLk7N00oJIV9QALEdtMcexuzTMvcdlo1z/QZq4x/FH02nZYSeoWT7O9namIV61Ss8sFHZawN0D3yTrr4Y9VWSTk+MR+BQx/5MnRTWHY41CalYF7jnnq48ytHa2bWsNNtLYG9wDZdyOeauz2Tr0xDSHDrHuTdTCq41puXKyvM/qTOgsuGX0yX/Bg4dbPbBpN5lwHnHnwWWxfsfRd/ShupzzHQZLVf4XWOlNyA4FcHSmfUfmgU8unFP7BweOHc19zz3/KdRhOy7ZB12XkTHEDVWeHd8QKbq1UgaN7xx46ZzGq1jeyVy85tDRxLh8lKofRfTcQ6s9xcNNg7IB4zqtUfzGXUk0HPyvFxK7Tf3M5Uo1RT2adxWp5z4XzmN2ecKG+vfB5f37nkxJy3aeAiAtrcdiajP6b9sbhUzP8AyGaqrnCKzPapu6jMe5Zpzz4vjJaJiz+NkdqrZlXYriDi7ZIOYcSabQcvqj9FXYhjt4XfzQ1o+7TET5ytc9+zyKg3F1rKPH5ab3FDZeMpbiUte/d/B1HyW1GljSQYzc4QRHEA+hUbCe1ldogu2hz19VH7RXpLe7AABeHOI1JDXANO7eSo2GUJXWjTgmcSacZtWa1nah5I2hA3xqru2x3aADWuceQ+eiy9K18KftGvbm3drKFotSPQrBjiAXxO5jcwPxO+QS3rYH7hMYLSrOYJcxojLZaSfeYUm9t5EFzjzOp6AZAK6uIHUjOvujSf3g0PtjiPzCvGVgRIzBgg8QRIVRe0hnGmibwa6iaZ+rmz8J1Hkfiig/QnNG/ki9D0QKjB6cY9NMw9KRxQhyQlQgLihlcShlQhMapNIoO6Q1PZPQq1t0U+i9trEEAk655fmpAtwN0n9+iznZy8rNzIJoT7R3H7vEcfctcACFvjCK6MjbZG2TwHlmjawH9lEacZjzXEb0YI1XLGNLnZBoknos3SLqtQvcInQfZbub8zzKlYtc96/ux7LD4uDncOYHxPJP21DZC52ef4kuK6R0MEPw48n2w7e3DQhurjZCcfUgKhx2sNk7uehQSaitDYLlK2ZrtVi+yDLoAzKz/Zf6T3WVKqzuQ91SoagcXloEsDdl0An6ogqn7R1iamztEjXPidFXWmHh727YdsSNvZgO2d8TlKVBJbY3L8/j6NdV+m28LvDRt2j/7HEjXUkfBW9p9Kl0QC4WwBGRipHSZzVjh3Zq0ZSLGUWbJgEvaKj35yCXHp0SX/AGQpVDIY1n4GtaCNM2xB4rFP/wBCDlSTRlg8d/JFddfSPe7QAfRadcqD3GORLoVbR+krEM5rUIBORoyeQmRmi7WYO20cCx4DarNprTIe3YID+rdPUrPUqbqu2WklwIgTk4nRoAB2jHCFshluNj+GOStIv6v0o4i3R9u4TB/k6+jtE636YL1h8dK3fGsB7fftH4LL4zh1xSaHVqDmtEAPLPDOsF2efIqveQDIOuZGsn5aj1TFJSAeOH6HqOHfTZTdHf29Rn3qbm1BPQ7J+K02G/SJYV/C2uxpP1av8t3/AOsj6rwKqwHfzgdck020NQhoBIJyHEq217ETjBH02/D6VUSWMcDvhpHqvCMWujUu6wY4tp99UDADA2A8tbHkEdx/E23dU6L61OoQXOFMvaNkw1ojQ7+iTC8PDHxVJBGZAzI35ndqVinODjaSsPDkmnSb+5V4hbeHll7nD9VMwqgpWJNDt0bTpA4DcP3xVlhFkMk/E7js3/ySrWy05q2ZhsNOWsKVYWYyVs6gAOuSkui/YuGDZYN6OsTqZA5p3DfCI0zTOKkAT4ifX9B1Vx+kU+6M9ePLnEAZSojdpjhUZ7TCCJ0dxaRwIJHQqz/h3ESRsj72bj/t/fmjZaTl7tfU70Fv0FVrZoLezoXFNtSmC0PE+HKDvaRpIKj1sBeM2EPH/E+m9V+F3xtahBk0X+2Bnsu+20b+Y3wCtcwtcA5hBBEggyCDoQunj4ZY37OXkjLFL9jJPlphwLTwORSGotZXDY8YBA+0AfisniIY18MOXD7PKUM8XHZI5OQhcg7xM96hNVKoNs1XdKRQw0HN4y+zx6qRaUs53/BTWsC0Y8NbYmeRvSG2NEQBlpGgA5BHSZs6ezw4dOXJGiWkSHqqzFb/ALtuy323ezyG9x6J29xEUhxcfZaNSfkOaqaFIucXvzc7X5Acgs2bLS4rs0YcXL5Po60tg0KTtQucE256xpUbHsbua2SyHaG6yhaa6rQCVie0N3IPKUubHY1SMK9hqVHHWXFaTC8IgZpvAcN0WtFANbuVJ0GkQMOxJ1Ooyk+NjMNcZlp3A8twVriPaNlGWuJJG9rSQfNUN2zbdstBcSW7LWiSTMwAOi0L+zVd1Ad/TzH2CHVA0abbW+15SsOXxG25wQjOoJKtMjHtnauDYq0w5rIJezOHZvb4hMZDIaqrw7tRh9u13cmpL3bT4Ydd2wIAa3lpyTtPsDRqZ1auy3cAWgnXWdITLsHwu3d4xUrFuew2SHHmchCBRjx3e/RjXL0XouGXFJhaD3dQEbLx7QBjxNzGaxXa63tqcUKFNoqA+NzGzs79jmfgtTiXaJjgDR8A2QMgGBmvhaDGY+16KvwntDToOnYqOcfsjjzcRJzlZcFwn7r+S6lWin7M/RyLnN9RzGn7LQfUnReg4T2Eo2pBp+N32nEE+Q0Cbt/pBpgQbeq3L6waB6qR/nYOzbSJy1LwBy0HNbZ5cdVkkBTIPafACG1LkVC1/gptbsghokAwTnJJJWLuaNKmyRU23kyQAdZzknVWnaHtJWqA03uhrsyxoAiD4Wzr571R2dp3jpPsj38AOUJeKH4kkoG7DiUI/iSDt8Pc5u2dTmBvAn5qysXxCdfU2WOPAfoPfCGhQBHAruPxlGNRFx8pt7L+yriFYMuA4gefos0yg9uhDh1g+9L31VpBLXeQn4LNLFNGmOWD9mkp1oP74pa9yBmfERoN08VnWYyJzy+SfOJsGftcAXZJfyQyk9otaNBzzLjLjnAOTRwVjTt8oA6lUmGXb6rtokNbploY3NG/qtJT0gIo77BlaK6vaCFCs8RdavmC6kT4mb2k/WYNx5b89Fd1WKsu7eRBUUnB3EppZFxkM41jprnYt52QPa+1+Sp825OBB3g6+qk29wbZ5MbTCfE3f+JvPlvV5c2dO5pgtcMx4Kg+Dt8Tu1B4Rn0IzWaOuzm5Mbwy/YzRqoDVQ3FJzHFjwQ4ag/HmOaY20FFWesUqUGOQ9U+1NgZrnV2taXOIAGpOg6rd0Zh0qqvsZAJbShztC76reOmp5KvvMWdWOzTltPjo5/5N96ctLYABYcnkW+MPubsfjUuU/sDRtiTtOJc46k6qdTySaJqpUWdfHY76tDtR4UaoYUG4vgPaUatiYjVC52NjjY3i9/AyWJxEl5jj8/2Vb4lebRyVcKJJykk6AZmeiCrGuoomYZTDQP3yUmtcuqOFOmC5zsgBvP7+Cm4b2Sr1ANsdyzi7NxH3WDP1hazCsGpW4im3xH2nuzc7lO4chAWjH47e2ZcnkKOlsZ7Ndnm23idDqrvaduaPss5c9/uV9VMKGXp41ZaD5LoRSiqRzpNt2ytxW0p1AS9oyz2tHAcdrX1WBt8XtzVLXQQHEAvEAjcQdx5K77f473VEU2nx1DHRu8/vivNq1QFhyk/qk5cUcnaGY5NI9KqWNDM7PSYOR3D3aLqNpRaZLSeBgAdJXhLMWr0HuFKrVp+IiGvcBrpszCnUO3t63/vT+JjD8lkfgu9UH+Kq2e4Pc2IbTbJyz4jlvyVRidZjB4iJjJrYmeQGi89w/tzeVAQ57ImJDADzzlSLbEahqbRcS4E66EcCOCW/Ck3uh0ckFss6tmaj9p8tG5syYG4ncprAAIAgDQBAyqHAFu8xG8HeCiOS14cMMSqIvJklP+Aq1TIDifcM/wAk5bvhVlSqTU5Nb7yc/cAn2VYWhyFqJbfxKk0bhUtOpmptGoqTsjVE+5Yx/tNB56EdCFT3dhsGRmyRnAkcj+anvqZLm1JyO9DOCki8eRxLfBA3ZEa8Tqr+ksrhPgdG4+zy5LS0H5LnOLjKmdHkpRtEh4USsxTGpuoxSSKi6ZR3ltIVbZ3rrapIG1TcfGzj95nB3xjNaCtSlVd3bJak4O0PaU1TLW+sKV3Ra+m4fcfGY4tcNYnduOizVfAK7THdudzZ4h68V1rdvtqm03Np9tk5HmODhx8ltMPu21qYfTIc0+oO9pG4jgujjyRyremcrLhlif7F39ZUHav+m3/U+SVcnZ/oFYP9iI1krJmi5cuXDs6mUVyj1Vy5HIXEz2LeyeqpjolXJJqXRE3laj6Pf67/AMAXLlpw9mXyPpZsX6nqUw9cuXS9HLG3oqfseaVcqI+jyz6Sf+rb/p/MLOW+qVchfYyPRjMY/wCoq/6jviojVy5NFF/gXsBWlr/UP4vmlXJT7HLpF/Y6VP8AapFVcuQFkIau6/JKxcuVDIkikplNKuVoCQ8iYuXI32B6JVHVvULSWei5csOf6zf4/wDrJzEjly5LD9kWqq65XLkmY+JU3miq6Or/AMX/AItXLkeDsDyOk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data:image/jpeg;base64,/9j/4AAQSkZJRgABAQAAAQABAAD/2wCEAAkGBhQSEBUUEhQUFBQUFBYUFBQUFBQUFRQUFBQVFBUUFBQXHCYgFxkjGRQUHy8gIycpLCwsFR8xNTAqNSYrLCkBCQoKDgwOGg8PGikkHyQpLCksKSwpLCksKikpKSwsLCksLCwsKSwsKSwsLCwpLCksLCwpLCwpKSksLCwpKSwpLP/AABEIALEBHAMBIgACEQEDEQH/xAAcAAABBQEBAQAAAAAAAAAAAAACAQMEBQYABwj/xABDEAABAwIDBQUECAQFAwUAAAABAAIRAwQFITESQVFhcQYTIoGRMqGxwQdCUmJy0eHwFCMz8RUWc4KSNEPCJCVjg6L/xAAZAQACAwEAAAAAAAAAAAAAAAACAwABBAX/xAAqEQACAgICAgECBgMBAAAAAAAAAQIRAyESMQRBIjKRExRRYXGBIzOxBf/aAAwDAQACEQMRAD8A0NK2UgW6n0bdP/wy5zNaKnu4TtNymvt0w6igDDp1VJp1lB2U4xyEssmvTrXKBTqqQyorQJJXJtrkYKshFxbEm29CpWqENbTYXE9NBG8kwPNfNVxXdVe6o8naqOc5xOpLjJ/fJev/AEy32zaUqYP9StLhxFNpPptOC8koM3n9ddyZF1Gyqt0FbWmhMDhOp/RaTBrNuRjTl+/ggwDBe8cHP/sNwC9IwXBWtAgDy39VnyT9GvHi9lVZ4Q+qM5Ddw0PwyVxZ9lWxm0dSM+vJaCjSAUxjUtKxzfEov8sM4fkfTMLjhYaCANxHLMLRhqjXFJG4UgY5LezKV+zjXTunWPNUl/2OMZGeufl/Zbrus0Fakk7Q/TPH8U7KPZmAfLMf2VBXsiw5gjnuPRe13VHWcwspjWDNIJaAOUSEyGWuxE8R54+j+/zT2HXr6FVr2atMg7jH1TyPzU64sS0+EafVPy4KC9o0jlHwWqM+SMcocWe8YLirbmgyqzR7Zg6tIyc08wfkpq87+ivGTD7Z27x0+n1m+mnKeS9FSyhChKVyAuVlCEpmoUbyo73KFjTygKJy4NVkBaxGKacaxHChQxsIdhSHNQbKlkotqdJO7CIMRwoUkR3U0y+gppCEsUosrX0Ey6krR1JMPooaLIIyTzKi59JN7KhZLZVTgqKEHLn3GyCZiATJ0yEqWQ8l+lPHRXvBTbmygCyfvky/0gDnCzVlR2nAbp/cpi9u9uo5/E5dOfkr3s1Yh1RoiTqT7/cim6iFjjylRt+zOEhrAXCSdAthb6D5KBZ0gAOCsKNRvET1WBKzqPSJtNSmFR6LQpbWLVBGPI0EE1WToTVVNkLj2QnhM1HKQ+mo9VsLPJGpNEGvPBVV3TB1VncXA4jzKr6zgd6S0OMvi+HSCRkRwWTuaQJ06jh+mS9BvqMAysZitKHkb907+IKfiZjzo7shdd1fUT/8gb5POyR717cV4DZ1NmrTdwewg8IcCF765ydIyAvKZcUbnJhzlEQR7k0SlJSAKEEDU4xiVrE40KEBDUsIiEisgBCGEZCSFCF4AlhEF0KFMGEiIhdChQBCBzE8kLVCyJUpJipSU9zVHqBUyEBzVR9r6hFjcRqaRHk4hp9xK0NRqz/axs27mSBtggFxgAiCPOYQ3QcYuTo8bpWgHicYE+Z5AfvRarslSJcXxGgA/EVlKlN3emmctkxHn+q9QwXDAyiwRnO0euSrM6Q/ArkXZrH2WiXdJiU7RwqtqC38MBvlCes6YYJOpzJKOt2hp0zBzOuyAXHLXIbkEYxrZplKT6BpXDmHxt82yDHTRXFviAI19VnbjtLSdkZafvNITtvdg6Hz5I06FuPLs03epp9VQqVXJJWqQrcrQKgrHa1zCpr+/HM9Mggu76NVR3GMjiABqTog7GpUO3FStUMUwGzymBzKYGEVW5udJ5fqjodrKDRAM8wDHWYUhmNNqaEfNSl+hE7K+vWJBDvaHvCymNjQjy6jNa++IcCd6zl/bbTCPMdVIaYrNtGYrVd/rHxHmvebGsXUqZd7RpsnrsiV4AGuNWBnn5ea9h7K4+a7C1+xtsA/p5MLZDYjcRl1mU+dJmRRbVmge5MkonFJCFFAgJxjFzWp0NUIIGoksLiFCgShKNCVZYJQoihUIaBdC5coBYi5KkULR0JClSOKhbBeo705UcmHFC2RIac1UnaXC++ptHB3x/sr4NTV2zw9THmRA+fohkriNxSqaPEDYf8AuDmxl3o9wBXqtjQkBZXHLFjLsOaI2n5/D4LaYQJCXN8qNkYcbGLuoGAyq7BsEFy99WsX06AHsTDqsTtPcRns5ZN+C1dSzY45iY+KhGzNOdlxAMyCA5ufIp2OlK2LyNyjUTFXWPWUsaLe28dRzW0AH9/3TWyKr6s+EmMh78lcNw/untFMudReA6kTm5sidkn19EJwG2DpDajnZ72iAdwMSG8pWmsWeEEsgCNmZ0GWQTsk4y0Z8WKeN2xcNbIzTmIUIajt2wUeMHLLgs2uJot80jB4rtOdsjTf0VTZYSyrRdd1wXUQ8U6FIkta9xn+ZUIz2AATlrC1xswTnvkHoQR81Jqtb3Ww6iDTyMMkAEb9kHIjojwyS2yZ4ykqRhcLubS5rupNYx1MPNNlekx1Ih2yS1wBJlhgjODoldaOo1yxx2mzAfGu+Cd5zC0NHBqDX7VMOYZJAG4nUkEZnmVKZhYcZdJjj8o0TMmRSQrDhnB22UzqUjJVl/SgHoVsHWrQ2AIWbxlkSsyezRPow+G0x/EHpC2v0bNk1ndAMuf6LHCpsVRz+RXo/YeyDKL3ARt1DHQfqSE2TtoQlxxs0QCNrUTWIw1WZxGhHC6FyhRy4hcuKhAShKNA5QsEoEZQKyGhXLlysE5IlKQlUQQlNvcle5MucqZYL3IQEsI2sVJFs5rE3fiKZd9ktd5NdJ90qS1qVzARB0IIPQhE0UnTswPbCiNqm5sQXbQI3iJ8lcYS+GhRMWswKDmnVlSPKYHug+acsqkALKzqR2aKg9SNid0qst6ysaNxknQkmKywa6HW0RwHomblOOuVFqVUU5KqFQi7tnMOaTFB4c0FCqA7xFFil6yNdyUq4jqfNaKFlaSRvVxZnLNZapch1XaYfyJWhtLhpaCCMxxQR1sbNeiz7pusD0UW5cBogN1zUC6ro5TBhj2R72sszi75CtL24VHd1JVRWyZdIzlpZF1UvOjT4RxdoPfC9ew6z7ukxg+q0Dz1cfMmVgeydj3lwydAds/7c/jC9KaE5GPK/QrWpYShcUQkEpEqRUUclKRIoQ4oSlKQqFglAiSKyGgXJJXSrAs4lNvclc5MvcqbCRz3IEiJrUK2WK1qea1cxqcaEYIkJYSwuhQpFVi+Ed4HFkBxEEHR0aHkRlmqbDcKquaCBlzyWnfVkkTAHtH5AoqNzOVMZfaI+AS3BNmmGSUUQbfBH7yB0Tz8MLRk4ef91Oc1oEvMn97lCvgzZmI4AgT1KN44pFxyznKrK25quZqMuIMpileEsc8AmNAPenLG/o1AdoQQS0xlMdEGJYtSpshmUaaDNZmlXKzYuTfGtmVvri8r1f5Yaym2J2mFzncegQ3FKvWeKTZBOfiB2W/ePIcNVcC/7wNIcW5Tt5ET6En3KPSrupu2qbdozm5xOfEAAZT5lYX5keVNGuOKTWv6Ewzsc63G1WrOruOjQ0MY2fe7zV/RoGIAaPKVCdjzwJdTdHVucaxKtadMuYHTuBjh14rZHJDK/gzNOMoL5D4spbmfgoN3hk6EdfZPuKcfdPEgNEccxPkktqJefESOhyTGl1QpWt2Z29wKq72S0+v5Kku8IqtOyWEk5DZzkkZAQvRalkR7LvXOVX3NN2jmtI5fkVW4kb5lf2VwM0Kc1B/McACPstG7qd6vwoTdtg+0OBycPPf5oqWJsOROyeDuPXRNUkzJOErsmJCulciFCJFxQkqEFlISuSFQhyEpUhVkEKGUpKAlQhoZQuckLky96jZAnvTUoSUbQhI9CgJ1jFzGp1rUaVAsUBFC5coUImbuvsNnecm9Sjr1gxpc4wB+/NQKUvO2/IDQcBzQylWhuOF79Em2tfD4vTd+qeD5yZ6/lxUWu5zhDZAyk8k+Kuw3ghi6GOLG3xTlzjJ5rDdsO2opggeJx9lo38J4BQvpI7a923u6R/mO0j6o3uPwCzPYgsq12uuHNb4p2nmQ46if1S5t1fr/AKb8ONQtvuixwTAsRcGvL202vO0dtpJg79kHP3K9f2QqPP8A6ms5zIPhps7oA7ic3OPRa627Q223sirT9rZye2NqNBJG5P8A+N2pcWivRk7jUZ8CVllzmtNL+gHnyJ7Tr+ygcza2WMbsgAAAaCAAT6BSKmHPa0taRBImILsgDrwV+0tIyII37MHpohFuQCQYJHnHyWL8q9uWyfmnqtJGe/wxwIktcMsgcjM7lznVKZApnaB/7Z8Jb91rjkfcrs4fnukT7tfiot9YySSYgTtZzPJBHHPFuOhn5hS7Zn63akNOy+nWDuBpuPOMplS/8Sqta2oaNTuyAQ4CSAcxLB4h6IL5jtlpIBgQToTOee/IJ6h2mAaGVQWkaE5SBIDh5Ldg8nm6kHOFxTggHdo5Ew//AIOHyRUryoc+7cRrMGFMZilIjwnzlTLa/aWwM4Wun+olul0Vv+IOdlsu6RuQCnObmkDiQpleHEEQCDrKmPqN2Y1QpWU6S0iAGtaPBUjlMj04I7W+DiQcnDUbiOLfnwQOpDcol5amA9ph7TLT8jyOnmrUmmLnjjJFqShJUe0vBUbIyOjh9k7x+u9OkrQYmqdBSulDKUFWUKhKWUJUICShlcUihC4dUTZcmO8TjVVEWhxoUim1N02qQ0K0C2EGolwCMU+Y9UxQk/QPJIFci7o8vVRsSr92zIjbdk2PQnyUcHFWyJqTpFfeVtupH1GHP7z9/p8VJp+I6Q0e/mVEtaGYaNw/fmrZlOAskLk7N00oJIV9QALEdtMcexuzTMvcdlo1z/QZq4x/FH02nZYSeoWT7O9namIV61Ss8sFHZawN0D3yTrr4Y9VWSTk+MR+BQx/5MnRTWHY41CalYF7jnnq48ytHa2bWsNNtLYG9wDZdyOeauz2Tr0xDSHDrHuTdTCq41puXKyvM/qTOgsuGX0yX/Bg4dbPbBpN5lwHnHnwWWxfsfRd/ShupzzHQZLVf4XWOlNyA4FcHSmfUfmgU8unFP7BweOHc19zz3/KdRhOy7ZB12XkTHEDVWeHd8QKbq1UgaN7xx46ZzGq1jeyVy85tDRxLh8lKofRfTcQ6s9xcNNg7IB4zqtUfzGXUk0HPyvFxK7Tf3M5Uo1RT2adxWp5z4XzmN2ecKG+vfB5f37nkxJy3aeAiAtrcdiajP6b9sbhUzP8AyGaqrnCKzPapu6jMe5Zpzz4vjJaJiz+NkdqrZlXYriDi7ZIOYcSabQcvqj9FXYhjt4XfzQ1o+7TET5ytc9+zyKg3F1rKPH5ab3FDZeMpbiUte/d/B1HyW1GljSQYzc4QRHEA+hUbCe1ldogu2hz19VH7RXpLe7AABeHOI1JDXANO7eSo2GUJXWjTgmcSacZtWa1nah5I2hA3xqru2x3aADWuceQ+eiy9K18KftGvbm3drKFotSPQrBjiAXxO5jcwPxO+QS3rYH7hMYLSrOYJcxojLZaSfeYUm9t5EFzjzOp6AZAK6uIHUjOvujSf3g0PtjiPzCvGVgRIzBgg8QRIVRe0hnGmibwa6iaZ+rmz8J1Hkfiig/QnNG/ki9D0QKjB6cY9NMw9KRxQhyQlQgLihlcShlQhMapNIoO6Q1PZPQq1t0U+i9trEEAk655fmpAtwN0n9+iznZy8rNzIJoT7R3H7vEcfctcACFvjCK6MjbZG2TwHlmjawH9lEacZjzXEb0YI1XLGNLnZBoknos3SLqtQvcInQfZbub8zzKlYtc96/ux7LD4uDncOYHxPJP21DZC52ef4kuK6R0MEPw48n2w7e3DQhurjZCcfUgKhx2sNk7uehQSaitDYLlK2ZrtVi+yDLoAzKz/Zf6T3WVKqzuQ91SoagcXloEsDdl0An6ogqn7R1iamztEjXPidFXWmHh727YdsSNvZgO2d8TlKVBJbY3L8/j6NdV+m28LvDRt2j/7HEjXUkfBW9p9Kl0QC4WwBGRipHSZzVjh3Zq0ZSLGUWbJgEvaKj35yCXHp0SX/AGQpVDIY1n4GtaCNM2xB4rFP/wBCDlSTRlg8d/JFddfSPe7QAfRadcqD3GORLoVbR+krEM5rUIBORoyeQmRmi7WYO20cCx4DarNprTIe3YID+rdPUrPUqbqu2WklwIgTk4nRoAB2jHCFshluNj+GOStIv6v0o4i3R9u4TB/k6+jtE636YL1h8dK3fGsB7fftH4LL4zh1xSaHVqDmtEAPLPDOsF2efIqveQDIOuZGsn5aj1TFJSAeOH6HqOHfTZTdHf29Rn3qbm1BPQ7J+K02G/SJYV/C2uxpP1av8t3/AOsj6rwKqwHfzgdck020NQhoBIJyHEq217ETjBH02/D6VUSWMcDvhpHqvCMWujUu6wY4tp99UDADA2A8tbHkEdx/E23dU6L61OoQXOFMvaNkw1ojQ7+iTC8PDHxVJBGZAzI35ndqVinODjaSsPDkmnSb+5V4hbeHll7nD9VMwqgpWJNDt0bTpA4DcP3xVlhFkMk/E7js3/ySrWy05q2ZhsNOWsKVYWYyVs6gAOuSkui/YuGDZYN6OsTqZA5p3DfCI0zTOKkAT4ifX9B1Vx+kU+6M9ePLnEAZSojdpjhUZ7TCCJ0dxaRwIJHQqz/h3ESRsj72bj/t/fmjZaTl7tfU70Fv0FVrZoLezoXFNtSmC0PE+HKDvaRpIKj1sBeM2EPH/E+m9V+F3xtahBk0X+2Bnsu+20b+Y3wCtcwtcA5hBBEggyCDoQunj4ZY37OXkjLFL9jJPlphwLTwORSGotZXDY8YBA+0AfisniIY18MOXD7PKUM8XHZI5OQhcg7xM96hNVKoNs1XdKRQw0HN4y+zx6qRaUs53/BTWsC0Y8NbYmeRvSG2NEQBlpGgA5BHSZs6ezw4dOXJGiWkSHqqzFb/ALtuy323ezyG9x6J29xEUhxcfZaNSfkOaqaFIucXvzc7X5Acgs2bLS4rs0YcXL5Po60tg0KTtQucE256xpUbHsbua2SyHaG6yhaa6rQCVie0N3IPKUubHY1SMK9hqVHHWXFaTC8IgZpvAcN0WtFANbuVJ0GkQMOxJ1Ooyk+NjMNcZlp3A8twVriPaNlGWuJJG9rSQfNUN2zbdstBcSW7LWiSTMwAOi0L+zVd1Ad/TzH2CHVA0abbW+15SsOXxG25wQjOoJKtMjHtnauDYq0w5rIJezOHZvb4hMZDIaqrw7tRh9u13cmpL3bT4Ydd2wIAa3lpyTtPsDRqZ1auy3cAWgnXWdITLsHwu3d4xUrFuew2SHHmchCBRjx3e/RjXL0XouGXFJhaD3dQEbLx7QBjxNzGaxXa63tqcUKFNoqA+NzGzs79jmfgtTiXaJjgDR8A2QMgGBmvhaDGY+16KvwntDToOnYqOcfsjjzcRJzlZcFwn7r+S6lWin7M/RyLnN9RzGn7LQfUnReg4T2Eo2pBp+N32nEE+Q0Cbt/pBpgQbeq3L6waB6qR/nYOzbSJy1LwBy0HNbZ5cdVkkBTIPafACG1LkVC1/gptbsghokAwTnJJJWLuaNKmyRU23kyQAdZzknVWnaHtJWqA03uhrsyxoAiD4Wzr571R2dp3jpPsj38AOUJeKH4kkoG7DiUI/iSDt8Pc5u2dTmBvAn5qysXxCdfU2WOPAfoPfCGhQBHAruPxlGNRFx8pt7L+yriFYMuA4gefos0yg9uhDh1g+9L31VpBLXeQn4LNLFNGmOWD9mkp1oP74pa9yBmfERoN08VnWYyJzy+SfOJsGftcAXZJfyQyk9otaNBzzLjLjnAOTRwVjTt8oA6lUmGXb6rtokNbploY3NG/qtJT0gIo77BlaK6vaCFCs8RdavmC6kT4mb2k/WYNx5b89Fd1WKsu7eRBUUnB3EppZFxkM41jprnYt52QPa+1+Sp825OBB3g6+qk29wbZ5MbTCfE3f+JvPlvV5c2dO5pgtcMx4Kg+Dt8Tu1B4Rn0IzWaOuzm5Mbwy/YzRqoDVQ3FJzHFjwQ4ag/HmOaY20FFWesUqUGOQ9U+1NgZrnV2taXOIAGpOg6rd0Zh0qqvsZAJbShztC76reOmp5KvvMWdWOzTltPjo5/5N96ctLYABYcnkW+MPubsfjUuU/sDRtiTtOJc46k6qdTySaJqpUWdfHY76tDtR4UaoYUG4vgPaUatiYjVC52NjjY3i9/AyWJxEl5jj8/2Vb4lebRyVcKJJykk6AZmeiCrGuoomYZTDQP3yUmtcuqOFOmC5zsgBvP7+Cm4b2Sr1ANsdyzi7NxH3WDP1hazCsGpW4im3xH2nuzc7lO4chAWjH47e2ZcnkKOlsZ7Ndnm23idDqrvaduaPss5c9/uV9VMKGXp41ZaD5LoRSiqRzpNt2ytxW0p1AS9oyz2tHAcdrX1WBt8XtzVLXQQHEAvEAjcQdx5K77f473VEU2nx1DHRu8/vivNq1QFhyk/qk5cUcnaGY5NI9KqWNDM7PSYOR3D3aLqNpRaZLSeBgAdJXhLMWr0HuFKrVp+IiGvcBrpszCnUO3t63/vT+JjD8lkfgu9UH+Kq2e4Pc2IbTbJyz4jlvyVRidZjB4iJjJrYmeQGi89w/tzeVAQ57ImJDADzzlSLbEahqbRcS4E66EcCOCW/Ck3uh0ckFss6tmaj9p8tG5syYG4ncprAAIAgDQBAyqHAFu8xG8HeCiOS14cMMSqIvJklP+Aq1TIDifcM/wAk5bvhVlSqTU5Nb7yc/cAn2VYWhyFqJbfxKk0bhUtOpmptGoqTsjVE+5Yx/tNB56EdCFT3dhsGRmyRnAkcj+anvqZLm1JyO9DOCki8eRxLfBA3ZEa8Tqr+ksrhPgdG4+zy5LS0H5LnOLjKmdHkpRtEh4USsxTGpuoxSSKi6ZR3ltIVbZ3rrapIG1TcfGzj95nB3xjNaCtSlVd3bJak4O0PaU1TLW+sKV3Ra+m4fcfGY4tcNYnduOizVfAK7THdudzZ4h68V1rdvtqm03Np9tk5HmODhx8ltMPu21qYfTIc0+oO9pG4jgujjyRyremcrLhlif7F39ZUHav+m3/U+SVcnZ/oFYP9iI1krJmi5cuXDs6mUVyj1Vy5HIXEz2LeyeqpjolXJJqXRE3laj6Pf67/AMAXLlpw9mXyPpZsX6nqUw9cuXS9HLG3oqfseaVcqI+jyz6Sf+rb/p/MLOW+qVchfYyPRjMY/wCoq/6jviojVy5NFF/gXsBWlr/UP4vmlXJT7HLpF/Y6VP8AapFVcuQFkIau6/JKxcuVDIkikplNKuVoCQ8iYuXI32B6JVHVvULSWei5csOf6zf4/wDrJzEjly5LD9kWqq65XLkmY+JU3miq6Or/AMX/AItXLkeDsDyOk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://newsmax.com.ua/image/news/est-tort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216" y="2456892"/>
            <a:ext cx="2376264" cy="1782198"/>
          </a:xfrm>
          <a:prstGeom prst="rect">
            <a:avLst/>
          </a:prstGeom>
          <a:noFill/>
        </p:spPr>
      </p:pic>
      <p:graphicFrame>
        <p:nvGraphicFramePr>
          <p:cNvPr id="8" name="Схема 7"/>
          <p:cNvGraphicFramePr/>
          <p:nvPr/>
        </p:nvGraphicFramePr>
        <p:xfrm>
          <a:off x="2267744" y="2564904"/>
          <a:ext cx="5184576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6336704" cy="1210146"/>
          </a:xfrm>
        </p:spPr>
        <p:txBody>
          <a:bodyPr>
            <a:noAutofit/>
          </a:bodyPr>
          <a:lstStyle/>
          <a:p>
            <a:pPr algn="l"/>
            <a:r>
              <a:rPr lang="ru-RU" sz="3000" b="1" dirty="0" smtClean="0"/>
              <a:t>Вредные привычки и ссоры – это «работа» усиливающей обратной связи.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573016"/>
            <a:ext cx="3960440" cy="295232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Месть или привычка к списыванию домашних заданий, сигаретам, спиртному – это результат </a:t>
            </a:r>
            <a:r>
              <a:rPr lang="ru-RU" b="1" i="1" dirty="0" smtClean="0">
                <a:solidFill>
                  <a:srgbClr val="C00000"/>
                </a:solidFill>
              </a:rPr>
              <a:t>усиливающей</a:t>
            </a:r>
            <a:r>
              <a:rPr lang="ru-RU" b="1" dirty="0" smtClean="0">
                <a:solidFill>
                  <a:srgbClr val="C00000"/>
                </a:solidFill>
              </a:rPr>
              <a:t> обратной связи.         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Лучше НЕ начинать!</a:t>
            </a:r>
          </a:p>
          <a:p>
            <a:endParaRPr lang="ru-RU" dirty="0"/>
          </a:p>
        </p:txBody>
      </p:sp>
      <p:pic>
        <p:nvPicPr>
          <p:cNvPr id="4" name="Picture 12" descr="http://frame7.loadup.ru/ae/75/1499130.7.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1124744"/>
            <a:ext cx="3216357" cy="2412268"/>
          </a:xfrm>
          <a:prstGeom prst="roundRect">
            <a:avLst/>
          </a:prstGeom>
          <a:noFill/>
        </p:spPr>
      </p:pic>
      <p:pic>
        <p:nvPicPr>
          <p:cNvPr id="5" name="Picture 14" descr="http://zhvakolyuk.com/wp-content/uploads/2012/08/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57382" y="260648"/>
            <a:ext cx="2413747" cy="3024336"/>
          </a:xfrm>
          <a:prstGeom prst="roundRect">
            <a:avLst/>
          </a:prstGeom>
          <a:noFill/>
        </p:spPr>
      </p:pic>
      <p:pic>
        <p:nvPicPr>
          <p:cNvPr id="9" name="Содержимое 3"/>
          <p:cNvPicPr>
            <a:picLocks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3429000"/>
            <a:ext cx="34563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Жило-было юное красивое деревце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dirty="0" smtClean="0"/>
              <a:t>Ему светило Солнце, голубело Небо и зеленела Трава. Деревце любовалось Солнцем, Бабочками и собой.  </a:t>
            </a:r>
            <a:endParaRPr lang="ru-RU" sz="3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ru-RU" sz="3000" dirty="0" smtClean="0"/>
              <a:t> </a:t>
            </a:r>
          </a:p>
          <a:p>
            <a:pPr marL="0" indent="0">
              <a:buNone/>
            </a:pPr>
            <a:endParaRPr lang="ru-RU" sz="3000" dirty="0" smtClean="0"/>
          </a:p>
          <a:p>
            <a:pPr marL="0" indent="0">
              <a:buNone/>
            </a:pPr>
            <a:endParaRPr lang="ru-RU" sz="3000" dirty="0" smtClean="0"/>
          </a:p>
          <a:p>
            <a:pPr marL="0" indent="0">
              <a:buNone/>
            </a:pPr>
            <a:endParaRPr lang="ru-RU" sz="3000" dirty="0" smtClean="0"/>
          </a:p>
          <a:p>
            <a:pPr marL="0" indent="0">
              <a:buNone/>
            </a:pPr>
            <a:endParaRPr lang="ru-RU" sz="3000" dirty="0" smtClean="0"/>
          </a:p>
          <a:p>
            <a:pPr marL="0" indent="0">
              <a:buNone/>
            </a:pPr>
            <a:r>
              <a:rPr lang="ru-RU" sz="3000" dirty="0" smtClean="0"/>
              <a:t>Оно хотело все время расти и расти, чтобы достать до Неба и обнять всю Землю!</a:t>
            </a:r>
            <a:r>
              <a:rPr lang="ru-RU" sz="3000" dirty="0" smtClean="0">
                <a:solidFill>
                  <a:schemeClr val="bg1">
                    <a:lumMod val="95000"/>
                  </a:schemeClr>
                </a:solidFill>
              </a:rPr>
              <a:t>               </a:t>
            </a:r>
            <a:endParaRPr lang="ru-RU" sz="3000" dirty="0"/>
          </a:p>
        </p:txBody>
      </p:sp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760" y="2276872"/>
            <a:ext cx="482453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6916" y="980728"/>
            <a:ext cx="5521388" cy="417470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Мир один, а изучают его разные науки </a:t>
            </a:r>
            <a:endParaRPr lang="ru-RU" sz="36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95536" y="5301208"/>
            <a:ext cx="8352928" cy="122413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+mj-lt"/>
              </a:rPr>
              <a:t>Системное мышление помогает быстрее понять как  организован наш мир и каким закономерностям подчиняются самые разные системы.</a:t>
            </a:r>
          </a:p>
          <a:p>
            <a:pPr algn="ctr">
              <a:buNone/>
            </a:pPr>
            <a:endParaRPr lang="ru-RU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332656"/>
            <a:ext cx="8547773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08720"/>
            <a:ext cx="3312368" cy="2520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Деревце любило свой мир и мечтало о том, как вырастет таким же большим как Земной шар.</a:t>
            </a:r>
            <a:endParaRPr lang="ru-RU" sz="2800" dirty="0"/>
          </a:p>
        </p:txBody>
      </p:sp>
      <p:pic>
        <p:nvPicPr>
          <p:cNvPr id="6" name="Picture 2" descr="Дерево сочные зеленые цвета на Земле в пасмурный фон Фото со стока - 883 10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3719014"/>
            <a:ext cx="3120347" cy="2662314"/>
          </a:xfrm>
          <a:prstGeom prst="roundRect">
            <a:avLst/>
          </a:prstGeom>
          <a:noFill/>
        </p:spPr>
      </p:pic>
      <p:pic>
        <p:nvPicPr>
          <p:cNvPr id="11" name="Picture 2" descr="http://us.123rf.com/400wm/400/400/Serp/Serp0702/Serp070200030/750396-ein-baum-ist-saftig-gr-ne-farbe-auf-der-erde-auf-einem-hintergrund-bewolktem-himme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79912" y="764704"/>
            <a:ext cx="4584508" cy="3438380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0"/>
          </a:effectLst>
        </p:spPr>
      </p:pic>
      <p:sp>
        <p:nvSpPr>
          <p:cNvPr id="13" name="TextBox 12"/>
          <p:cNvSpPr txBox="1"/>
          <p:nvPr/>
        </p:nvSpPr>
        <p:spPr>
          <a:xfrm>
            <a:off x="4067944" y="4437112"/>
            <a:ext cx="47525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Ему говорили, что такие большие деревья бывают только в сказках, а наяву это может плохо кончиться</a:t>
            </a:r>
            <a:r>
              <a:rPr lang="ru-RU" dirty="0" smtClean="0"/>
              <a:t>.       </a:t>
            </a:r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</a:rPr>
              <a:t>ЗЗЯ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 rot="19103193">
            <a:off x="2844750" y="3469183"/>
            <a:ext cx="1506302" cy="792088"/>
          </a:xfrm>
          <a:prstGeom prst="rightArrow">
            <a:avLst>
              <a:gd name="adj1" fmla="val 39408"/>
              <a:gd name="adj2" fmla="val 50000"/>
            </a:avLst>
          </a:prstGeom>
          <a:solidFill>
            <a:srgbClr val="CDF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877272"/>
            <a:ext cx="6048672" cy="710952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Оно становилось все толще и выше. 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6" descr="http://posidim-pogovorim.ru/wp-content/uploads/2012/03/0029bwdp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3717032"/>
            <a:ext cx="2342803" cy="1967955"/>
          </a:xfrm>
          <a:prstGeom prst="rect">
            <a:avLst/>
          </a:prstGeom>
          <a:noFill/>
        </p:spPr>
      </p:pic>
      <p:pic>
        <p:nvPicPr>
          <p:cNvPr id="6" name="Picture 16" descr="http://newslab.ru/images/blog/science/01.10/%D0%B4%D0%B5%D1%80%D0%B5%D0%B2%D0%B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26692" y="2348880"/>
            <a:ext cx="2236305" cy="3456384"/>
          </a:xfrm>
          <a:prstGeom prst="rect">
            <a:avLst/>
          </a:prstGeom>
          <a:noFill/>
        </p:spPr>
      </p:pic>
      <p:pic>
        <p:nvPicPr>
          <p:cNvPr id="7" name="Picture 14" descr="Самое большое, самое высокое дерево в мире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12160" y="1196752"/>
            <a:ext cx="2597536" cy="496855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188640"/>
            <a:ext cx="60486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b="1" dirty="0" smtClean="0"/>
              <a:t>Но у дерева было так много сил и желаний, что оно никого не слушало и продолжало расти. </a:t>
            </a:r>
            <a:endParaRPr lang="ru-RU" sz="35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Все толще и выше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Пока Планета не стала для него чем-то вроде цветочного горшка. На Земле уже не было места ни кому: ни другим Деревьям, ни Животным, ни Цветам, ни даже Бабочкам. </a:t>
            </a:r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>
            <a:off x="7164288" y="5589240"/>
            <a:ext cx="1058416" cy="576064"/>
          </a:xfrm>
          <a:prstGeom prst="cloud">
            <a:avLst/>
          </a:prstGeom>
          <a:solidFill>
            <a:schemeClr val="bg1">
              <a:lumMod val="95000"/>
              <a:alpha val="0"/>
            </a:schemeClr>
          </a:solidFill>
          <a:ln>
            <a:solidFill>
              <a:schemeClr val="bg1">
                <a:lumMod val="95000"/>
                <a:alpha val="6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ЗЗЯ</a:t>
            </a:r>
            <a:endParaRPr lang="ru-RU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1381008"/>
            <a:ext cx="3888432" cy="49177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165618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Не смотря на то, что Деревце теперь могло кружиться вместе с планетами и звездами, ему было холодно и одиноко в Космосе без друзей!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204864"/>
            <a:ext cx="864096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165618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По ночам оно буквально впивалось корнями в Землю, чтобы не потеряться в бескрайнем космическом просторе. Ему было страшно! </a:t>
            </a:r>
            <a:endParaRPr lang="ru-RU" sz="3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1520" y="1988840"/>
            <a:ext cx="8640960" cy="4536504"/>
          </a:xfrm>
          <a:prstGeom prst="rect">
            <a:avLst/>
          </a:prstGeom>
          <a:solidFill>
            <a:schemeClr val="bg1">
              <a:lumMod val="95000"/>
              <a:alpha val="15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 беда действительно случилась!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Дерево высосало все соки из Земли, погубив при этом свою планету. И ни одна другая планета не захотела приютить у себя такое глупое и жадное Дерево.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1268760"/>
            <a:ext cx="3888432" cy="511256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Но тут деревце открыло глаза и проснулось! Оно увидело, что на Земле росли его друзья Деревья, летали Бабочки, цвели Цветы. 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988840"/>
            <a:ext cx="8568952" cy="424847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</TotalTime>
  <Words>689</Words>
  <Application>Microsoft Office PowerPoint</Application>
  <PresentationFormat>Экран (4:3)</PresentationFormat>
  <Paragraphs>83</Paragraphs>
  <Slides>21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Сказка  о маленьком  Деревце  и системном мышлении</vt:lpstr>
      <vt:lpstr>Жило-было юное красивое деревце</vt:lpstr>
      <vt:lpstr>Слайд 3</vt:lpstr>
      <vt:lpstr>Оно становилось все толще и выше. </vt:lpstr>
      <vt:lpstr>Все толще и выше</vt:lpstr>
      <vt:lpstr>Не смотря на то, что Деревце теперь могло кружиться вместе с планетами и звездами, ему было холодно и одиноко в Космосе без друзей! </vt:lpstr>
      <vt:lpstr>По ночам оно буквально впивалось корнями в Землю, чтобы не потеряться в бескрайнем космическом просторе. Ему было страшно! </vt:lpstr>
      <vt:lpstr>И беда действительно случилась!</vt:lpstr>
      <vt:lpstr>Но тут деревце открыло глаза и проснулось! Оно увидело, что на Земле росли его друзья Деревья, летали Бабочки, цвели Цветы. </vt:lpstr>
      <vt:lpstr>Деревце обрадовалось: «Как хорошо, что страшный сон кончился!» </vt:lpstr>
      <vt:lpstr>На самом деле Деревце было добрым и умным. Поэтому оно решило, что будет изучать законы, по которым устроен мир.</vt:lpstr>
      <vt:lpstr>Оно узнало, что мир это большая система, состоящая из самых разных систем. </vt:lpstr>
      <vt:lpstr>Деревце узнало, что попало в беду потому, что закрылось от нужной информации и нарушило принцип обмена с окружающей средой. Не имея нужной информации трудно правильно реагировать на окружающий мир.  </vt:lpstr>
      <vt:lpstr>    Принцип обмена: - Всякая природная система обменивается  с окружающей средой веществом, энергией  и  информацией.   Система, закрытая  для обмена, рано или поздно погибает.    </vt:lpstr>
      <vt:lpstr>Принцип целеполагания </vt:lpstr>
      <vt:lpstr>Человек – это сложная живая система в составе природных и социальных систем</vt:lpstr>
      <vt:lpstr>Например, на человека действует принцип обратных связей.</vt:lpstr>
      <vt:lpstr>Чувства голода и жажды создают уравновешивающую обратную связь, поддерживая  постоянство химических веществ и влаги в нашем организме. </vt:lpstr>
      <vt:lpstr>Вредные привычки и ссоры – это «работа» усиливающей обратной связи.</vt:lpstr>
      <vt:lpstr>Мир один, а изучают его разные науки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Зоя Яковлевна</cp:lastModifiedBy>
  <cp:revision>209</cp:revision>
  <dcterms:modified xsi:type="dcterms:W3CDTF">2014-02-08T08:30:52Z</dcterms:modified>
</cp:coreProperties>
</file>