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5"/>
  </p:notesMasterIdLst>
  <p:sldIdLst>
    <p:sldId id="285" r:id="rId3"/>
    <p:sldId id="256" r:id="rId4"/>
    <p:sldId id="273" r:id="rId5"/>
    <p:sldId id="272" r:id="rId6"/>
    <p:sldId id="275" r:id="rId7"/>
    <p:sldId id="276" r:id="rId8"/>
    <p:sldId id="277" r:id="rId9"/>
    <p:sldId id="278" r:id="rId10"/>
    <p:sldId id="281" r:id="rId11"/>
    <p:sldId id="282" r:id="rId12"/>
    <p:sldId id="284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337AE-2F95-443F-AA30-1A220ACC582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D8CF-E3B0-4990-B97E-708DE0B63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D8CF-E3B0-4990-B97E-708DE0B6328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ТАРА ЯВЛЯЕТСЯ 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D8CF-E3B0-4990-B97E-708DE0B6328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D8CF-E3B0-4990-B97E-708DE0B6328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УРОК ПРОИЗВОДСТВЕННОГО ОБУЧЕНИЯ ПО 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ПРОФЕССИИ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«ОПЕРАТОР ПО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ОБРАБОТКЕ</a:t>
            </a:r>
          </a:p>
          <a:p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ПЕРЕВОЗОЧНЫХ ДОКУМЕНТОВ» 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ПМ04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«ПРИЁМОСДАТЧИК ГРУЗА И БАГАЖА»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460326"/>
            <a:ext cx="8568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ПОДГОТОВИЛА </a:t>
            </a:r>
            <a:r>
              <a:rPr lang="ru-RU" sz="2800" b="1" dirty="0" smtClean="0"/>
              <a:t>МАСТЕР П/О А.В. ВЬЮКОВА</a:t>
            </a:r>
            <a:endParaRPr lang="ru-RU" sz="2800" b="1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estiw.ru/upload/info/tara5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188640"/>
            <a:ext cx="7056785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633670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7744" y="5180511"/>
            <a:ext cx="468052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картонная коробка;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ящик полимерный;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бочка металлическая;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барабан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 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Примеры транспортной тары:</a:t>
            </a: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                                                      СПОСОБЫ ПАКЕТИРОВАНИЯ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>Грузы, которые сформированы в транспортные пакеты, должны предъявляться отправителем к перевозке в вагонах и контейнерах, в пакетированном виде. </a:t>
            </a:r>
          </a:p>
          <a:p>
            <a:endParaRPr lang="ru-RU" dirty="0" smtClean="0"/>
          </a:p>
          <a:p>
            <a:r>
              <a:rPr lang="ru-RU" dirty="0" smtClean="0"/>
              <a:t>Транспортный пакет – это укрупненное грузовое место, сформированное из отдельных мест в таре (ящиках, мешках, бочках и др.) или без тары (доски, шпалы, трубы, </a:t>
            </a:r>
            <a:r>
              <a:rPr lang="ru-RU" dirty="0" err="1" smtClean="0"/>
              <a:t>чушки</a:t>
            </a:r>
            <a:r>
              <a:rPr lang="ru-RU" dirty="0" smtClean="0"/>
              <a:t>, тарная дощечка и др.), скрепленных между собой с помощью универсальных или специальных, разового пользования или многооборотных, пакетирующих средств на поддонах или без них, обеспечивающее в процессе транспортирования и хранения: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возможность механизированной погрузки (выгрузки) вилочными погрузчиками, кранами и другими подъемно - транспортными машинами;</a:t>
            </a:r>
            <a:br>
              <a:rPr lang="ru-RU" dirty="0" smtClean="0"/>
            </a:br>
            <a:r>
              <a:rPr lang="ru-RU" dirty="0" smtClean="0"/>
              <a:t>б) целость пакетов;</a:t>
            </a:r>
            <a:br>
              <a:rPr lang="ru-RU" dirty="0" smtClean="0"/>
            </a:br>
            <a:r>
              <a:rPr lang="ru-RU" dirty="0" smtClean="0"/>
              <a:t>в) сохранность самих грузов;</a:t>
            </a:r>
            <a:br>
              <a:rPr lang="ru-RU" dirty="0" smtClean="0"/>
            </a:br>
            <a:r>
              <a:rPr lang="ru-RU" dirty="0" smtClean="0"/>
              <a:t>г) безопасность работников, выполняющих транспортные, складские и </a:t>
            </a:r>
            <a:r>
              <a:rPr lang="ru-RU" dirty="0" err="1" smtClean="0"/>
              <a:t>погрузочно</a:t>
            </a:r>
            <a:r>
              <a:rPr lang="ru-RU" dirty="0" smtClean="0"/>
              <a:t> - разгрузочные работы;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) максимальное использование грузоподъемности (вместимости) крытых вагонов и контейнеров, а при перевозке на открытом подвижном составе - полное использование габарита погрузки;</a:t>
            </a:r>
            <a:br>
              <a:rPr lang="ru-RU" dirty="0" smtClean="0"/>
            </a:br>
            <a:r>
              <a:rPr lang="ru-RU" dirty="0" smtClean="0"/>
              <a:t>е) безопасность движения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Средства крепления груза в пакеты должны иметь контрольные знаки грузоотправителя и исключать возможность изъятия отдельных грузовых мест из пакета без нарушения крепления и контрольных знаков.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Назначение и классификация тары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Классификация и конструкция средств пакетирования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Способы пакетирования грузов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endParaRPr lang="ru-RU" i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644326"/>
            <a:ext cx="8712968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9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Назначение и классификация тары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9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Тара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является одним из важнейших элементов упаковки и представляет собой изделие для размещения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продукции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Классификацию транспортной тары можно представить в виде схемы: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4463"/>
            <a:ext cx="8568951" cy="638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-422542"/>
            <a:ext cx="8712968" cy="715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Классификация средств пакетирования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7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средствам пакетирования относят следующие приспособления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наиболее распространенное средство пакетирования, имеющее различные конструкции и модификации;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пакетирующая кассета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несущее специализированное многооборотное средство пакетирования, состоящее из рам, стоек или соединительных элементов;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строп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средство пакетирования, состоящее из жестких и (или) гибких элементов, сеток, скрепляющих пакет груза на поддоне или без него;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обвязка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скрепляющее средство пакетирования полужесткой или гибкой конструкции (лента, проволока, сетка, пленка, водонепроницаемая бумага и т.п.);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подкладной лист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средство пакетирования, представляющее собой сплошной или со сквозными  отверстиями по всей площади лист, имеющий гладкую поверхность, с отогнутым вверх краем (краями);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прокладка для пакетов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используемая в качестве амортизатора, средства предохранения груза от вредного воздействия, а также с целью разделения пакетов.</a:t>
            </a:r>
            <a:endParaRPr kumimoji="0" lang="ru-RU" sz="20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пакетирующая стяжка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– полужесткое средство пакетирования со стягивающим приспособлением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4462"/>
            <a:ext cx="8928993" cy="652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51520" y="127708"/>
            <a:ext cx="8784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Поддон – средство пакетирования, имеющее площадку для укладки груза, с надстройками или без них, приспособленное для механизированного перемещения.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поддоне груз закрепляется различными способами – либо за счет системы укладки, не позволяющей «рассыпаться» благодаря собственному весу первичных грузовых единиц, либо за счет связки груза с поддоном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стропования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либо за счет упаковывания грузовой единицы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термоусадочную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пленку (толщиной от 0,15 мм).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Наиболее широкое применение находят плоские поддоны.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Данные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поддоны являются универсальными средствами пакетирования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estiw.ru/upload/info/tara3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20891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estiw.ru/upload/info/tara4_origi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7632847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43608" y="188640"/>
            <a:ext cx="5659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А ЭТО СТОЕЧНЫЕ И ЯЩИЧНЫЕ ПОДДОНЫ</a:t>
            </a:r>
            <a:endParaRPr lang="ru-RU" b="1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TS010286731</Template>
  <TotalTime>252</TotalTime>
  <Words>141</Words>
  <Application>Microsoft Office PowerPoint</Application>
  <PresentationFormat>Экран (4:3)</PresentationFormat>
  <Paragraphs>43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Blue Segoe 4-3 template-template_April-17-2007</vt:lpstr>
      <vt:lpstr>Белый текст и шрифт Courier для слайдов с кодом</vt:lpstr>
      <vt:lpstr>Слайд 1</vt:lpstr>
      <vt:lpstr>Назначение и классификация тары   Классификация и конструкция средств пакетирования   Способы пакетирования грузов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тары и упаковочных материалов </dc:title>
  <cp:lastModifiedBy>АНЖЕЛИКА</cp:lastModifiedBy>
  <cp:revision>41</cp:revision>
  <dcterms:modified xsi:type="dcterms:W3CDTF">2014-01-09T17:56:52Z</dcterms:modified>
</cp:coreProperties>
</file>