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5"/>
  </p:notesMasterIdLst>
  <p:sldIdLst>
    <p:sldId id="285" r:id="rId3"/>
    <p:sldId id="256" r:id="rId4"/>
    <p:sldId id="273" r:id="rId5"/>
    <p:sldId id="272" r:id="rId6"/>
    <p:sldId id="275" r:id="rId7"/>
    <p:sldId id="276" r:id="rId8"/>
    <p:sldId id="277" r:id="rId9"/>
    <p:sldId id="278" r:id="rId10"/>
    <p:sldId id="281" r:id="rId11"/>
    <p:sldId id="282" r:id="rId12"/>
    <p:sldId id="284" r:id="rId13"/>
    <p:sldId id="28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7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337AE-2F95-443F-AA30-1A220ACC5827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DD8CF-E3B0-4990-B97E-708DE0B6328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DD8CF-E3B0-4990-B97E-708DE0B6328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ТАРА ЯВЛЯЕТСЯ ОД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DD8CF-E3B0-4990-B97E-708DE0B6328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DD8CF-E3B0-4990-B97E-708DE0B63283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Заголовок и объект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Заголовок и объект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пользуется для слайдов с кодом программного обеспеч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117503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757802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981" y="1757802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: печать с использованием оттенков сер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white rectangle.png"/>
          <p:cNvPicPr>
            <a:picLocks noChangeAspect="1"/>
          </p:cNvPicPr>
          <p:nvPr/>
        </p:nvPicPr>
        <p:blipFill>
          <a:blip r:embed="rId4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764704"/>
            <a:ext cx="80648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УРОК ПРОИЗВОДСТВЕННОГО ОБУЧЕНИЯ ПО </a:t>
            </a:r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ПРОФЕССИИ 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«ОПЕРАТОР ПО 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ОБРАБОТКЕ</a:t>
            </a:r>
          </a:p>
          <a:p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ПЕРЕВОЗОЧНЫХ ДОКУМЕНТОВ» </a:t>
            </a:r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ПМ04 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«ПРИЁМОСДАТЧИК ГРУЗА И БАГАЖА»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5460326"/>
            <a:ext cx="85689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     ПОДГОТОВИЛА </a:t>
            </a:r>
            <a:r>
              <a:rPr lang="ru-RU" sz="2800" b="1" dirty="0" smtClean="0"/>
              <a:t>МАСТЕР П/О А.В. ВЬЮКОВА</a:t>
            </a:r>
            <a:endParaRPr lang="ru-RU" sz="2800" b="1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estiw.ru/upload/info/tara5_origina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7" y="188640"/>
            <a:ext cx="7056785" cy="666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692696"/>
            <a:ext cx="6336704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67744" y="5180511"/>
            <a:ext cx="468052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– картонная коробка; 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– ящик полимерный; 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– бочка металлическая; 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– барабан</a:t>
            </a: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88640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69875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 </a:t>
            </a:r>
            <a:r>
              <a:rPr lang="ru-RU" sz="28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Примеры транспортной тары:</a:t>
            </a:r>
            <a:r>
              <a:rPr lang="ru-RU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"/>
            <a:ext cx="871296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                                                         СПОСОБЫ ПАКЕТИРОВАНИЯ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dirty="0" smtClean="0"/>
              <a:t>Грузы, которые сформированы в транспортные пакеты, должны предъявляться отправителем к перевозке в вагонах и контейнерах, в пакетированном виде. </a:t>
            </a:r>
          </a:p>
          <a:p>
            <a:endParaRPr lang="ru-RU" dirty="0" smtClean="0"/>
          </a:p>
          <a:p>
            <a:r>
              <a:rPr lang="ru-RU" dirty="0" smtClean="0"/>
              <a:t>Транспортный пакет – это укрупненное грузовое место, сформированное из отдельных мест в таре (ящиках, мешках, бочках и др.) или без тары (доски, шпалы, трубы, </a:t>
            </a:r>
            <a:r>
              <a:rPr lang="ru-RU" dirty="0" err="1" smtClean="0"/>
              <a:t>чушки</a:t>
            </a:r>
            <a:r>
              <a:rPr lang="ru-RU" dirty="0" smtClean="0"/>
              <a:t>, тарная дощечка и др.), скрепленных между собой с помощью универсальных или специальных, разового пользования или многооборотных, пакетирующих средств на поддонах или без них, обеспечивающее в процессе транспортирования и хранения: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а) возможность механизированной погрузки (выгрузки) вилочными погрузчиками, кранами и другими подъемно - транспортными машинами;</a:t>
            </a:r>
            <a:br>
              <a:rPr lang="ru-RU" dirty="0" smtClean="0"/>
            </a:br>
            <a:r>
              <a:rPr lang="ru-RU" dirty="0" smtClean="0"/>
              <a:t>б) целость пакетов;</a:t>
            </a:r>
            <a:br>
              <a:rPr lang="ru-RU" dirty="0" smtClean="0"/>
            </a:br>
            <a:r>
              <a:rPr lang="ru-RU" dirty="0" smtClean="0"/>
              <a:t>в) сохранность самих грузов;</a:t>
            </a:r>
            <a:br>
              <a:rPr lang="ru-RU" dirty="0" smtClean="0"/>
            </a:br>
            <a:r>
              <a:rPr lang="ru-RU" dirty="0" smtClean="0"/>
              <a:t>г) безопасность работников, выполняющих транспортные, складские и </a:t>
            </a:r>
            <a:r>
              <a:rPr lang="ru-RU" dirty="0" err="1" smtClean="0"/>
              <a:t>погрузочно</a:t>
            </a:r>
            <a:r>
              <a:rPr lang="ru-RU" dirty="0" smtClean="0"/>
              <a:t> - разгрузочные работы;</a:t>
            </a:r>
            <a:br>
              <a:rPr lang="ru-RU" dirty="0" smtClean="0"/>
            </a:br>
            <a:r>
              <a:rPr lang="ru-RU" dirty="0" err="1" smtClean="0"/>
              <a:t>д</a:t>
            </a:r>
            <a:r>
              <a:rPr lang="ru-RU" dirty="0" smtClean="0"/>
              <a:t>) максимальное использование грузоподъемности (вместимости) крытых вагонов и контейнеров, а при перевозке на открытом подвижном составе - полное использование габарита погрузки;</a:t>
            </a:r>
            <a:br>
              <a:rPr lang="ru-RU" dirty="0" smtClean="0"/>
            </a:br>
            <a:r>
              <a:rPr lang="ru-RU" dirty="0" smtClean="0"/>
              <a:t>е) безопасность движения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Средства крепления груза в пакеты должны иметь контрольные знаки грузоотправителя и исключать возможность изъятия отдельных грузовых мест из пакета без нарушения крепления и контрольных знаков.</a:t>
            </a:r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29077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Назначение и классификация тары 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Классификация и конструкция средств пакетирования 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Способы пакетирования грузов</a:t>
            </a:r>
            <a:r>
              <a:rPr lang="ru-RU" i="1" u="sng" dirty="0" smtClean="0"/>
              <a:t/>
            </a:r>
            <a:br>
              <a:rPr lang="ru-RU" i="1" u="sng" dirty="0" smtClean="0"/>
            </a:br>
            <a:endParaRPr lang="ru-RU" i="1" u="sn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51520" y="644326"/>
            <a:ext cx="8712968" cy="417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9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Назначение и классификация тары 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900" b="1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Тара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является одним из важнейших элементов упаковки и представляет собой изделие для размещения</a:t>
            </a:r>
            <a:r>
              <a:rPr kumimoji="0" lang="ru-RU" sz="3600" b="0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продукции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Классификацию транспортной тары можно представить в виде схемы:</a:t>
            </a:r>
            <a:endParaRPr kumimoji="0" lang="ru-RU" sz="3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4463"/>
            <a:ext cx="8568951" cy="6380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51520" y="-422542"/>
            <a:ext cx="8712968" cy="7155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Классификация средств пакетирования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7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 средствам пакетирования относят следующие приспособления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поддон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наиболее распространенное средство пакетирования, имеющее различные конструкции и модификации;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пакетирующая кассета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– несущее специализированное многооборотное средство пакетирования, состоящее из рам, стоек или соединительных элементов;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строп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– средство пакетирования, состоящее из жестких и (или) гибких элементов, сеток, скрепляющих пакет груза на поддоне или без него;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обвязка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– скрепляющее средство пакетирования полужесткой или гибкой конструкции (лента, проволока, сетка, пленка, водонепроницаемая бумага и т.п.);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подкладной лист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– средство пакетирования, представляющее собой сплошной или со сквозными  отверстиями по всей площади лист, имеющий гладкую поверхность, с отогнутым вверх краем (краями);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прокладка для пакетов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используемая в качестве амортизатора, средства предохранения груза от вредного воздействия, а также с целью разделения пакетов.</a:t>
            </a:r>
            <a:endParaRPr kumimoji="0" lang="ru-RU" sz="2000" b="0" i="1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пакетирующая стяжка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– полужесткое средство пакетирования со стягивающим приспособлением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44462"/>
            <a:ext cx="8928993" cy="6524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251520" y="127708"/>
            <a:ext cx="8784976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Поддон – средство пакетирования, имеющее площадку для укладки груза, с надстройками или без них, приспособленное для механизированного перемещения.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 поддоне груз закрепляется различными способами – либо за счет системы укладки, не позволяющей «рассыпаться» благодаря собственному весу первичных грузовых единиц, либо за счет связки груза с поддоном –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стропования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либо за счет упаковывания грузовой единицы в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термоусадочную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пленку (толщиной от 0,15 мм).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Наиболее широкое применение находят плоские поддоны.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Данные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поддоны являются универсальными средствами пакетирования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estiw.ru/upload/info/tara3_origina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92696"/>
            <a:ext cx="820891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estiw.ru/upload/info/tara4_original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7632847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043608" y="188640"/>
            <a:ext cx="56592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              А ЭТО СТОЕЧНЫЕ И ЯЩИЧНЫЕ ПОДДОНЫ</a:t>
            </a:r>
            <a:endParaRPr lang="ru-RU" b="1" dirty="0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lue Segoe 4-3 template-template_April-17-2007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Белый текст и шрифт Courier для слайдов с кодом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TS010286731</Template>
  <TotalTime>252</TotalTime>
  <Words>141</Words>
  <Application>Microsoft Office PowerPoint</Application>
  <PresentationFormat>Экран (4:3)</PresentationFormat>
  <Paragraphs>43</Paragraphs>
  <Slides>12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Blue Segoe 4-3 template-template_April-17-2007</vt:lpstr>
      <vt:lpstr>Белый текст и шрифт Courier для слайдов с кодом</vt:lpstr>
      <vt:lpstr>Слайд 1</vt:lpstr>
      <vt:lpstr>Назначение и классификация тары   Классификация и конструкция средств пакетирования   Способы пакетирования грузов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Классификация тары и упаковочных материалов </dc:title>
  <cp:lastModifiedBy>АНЖЕЛИКА</cp:lastModifiedBy>
  <cp:revision>41</cp:revision>
  <dcterms:modified xsi:type="dcterms:W3CDTF">2014-01-09T17:56:52Z</dcterms:modified>
</cp:coreProperties>
</file>