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71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0F8C8-2D5F-4384-8FA4-64F33954C908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3F83E-E27E-408D-B044-248FB3A893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93F83E-E27E-408D-B044-248FB3A893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214290"/>
            <a:ext cx="8458200" cy="586149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8800" b="1" dirty="0" smtClean="0"/>
              <a:t>Труд 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b="1" dirty="0" smtClean="0"/>
              <a:t>и 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b="1" dirty="0" smtClean="0"/>
              <a:t>творчество</a:t>
            </a:r>
            <a:endParaRPr lang="ru-RU" sz="88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Учитель\Мои документы\Мои рисунки\b82b17d0d84d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435771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Учитель\Мои документы\Мои рисунки\09_00002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857364"/>
            <a:ext cx="4500562" cy="407196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Люди придумывают новое</a:t>
            </a:r>
          </a:p>
          <a:p>
            <a:r>
              <a:rPr lang="ru-RU" sz="4400" b="1" dirty="0" smtClean="0"/>
              <a:t>Украшают свою жизнь</a:t>
            </a:r>
          </a:p>
          <a:p>
            <a:r>
              <a:rPr lang="ru-RU" sz="4400" b="1" dirty="0" smtClean="0"/>
              <a:t>Создают произведения искусства</a:t>
            </a:r>
          </a:p>
          <a:p>
            <a:r>
              <a:rPr lang="ru-RU" sz="4400" b="1" dirty="0" smtClean="0"/>
              <a:t>Умеют </a:t>
            </a:r>
            <a:r>
              <a:rPr lang="ru-RU" sz="4400" b="1" dirty="0" smtClean="0"/>
              <a:t> творить</a:t>
            </a:r>
            <a:r>
              <a:rPr lang="ru-RU" sz="4400" b="1" dirty="0" smtClean="0"/>
              <a:t>, работать творчески</a:t>
            </a:r>
            <a:endParaRPr lang="ru-RU" sz="44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Творчество- это создание чего-то нового, ценного не только для данного человека, но и для других людей</a:t>
            </a:r>
            <a:endParaRPr lang="ru-RU" sz="54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b="1" dirty="0" smtClean="0"/>
              <a:t>Кижи</a:t>
            </a:r>
            <a:endParaRPr lang="ru-RU" b="1" dirty="0"/>
          </a:p>
        </p:txBody>
      </p:sp>
      <p:pic>
        <p:nvPicPr>
          <p:cNvPr id="4" name="Содержимое 3" descr="http://www.fortuna-travel.ru/html/cruiz/images/river-stop_clip_image0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3581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nesusvet.narod.ru/ico/icons/0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714356"/>
            <a:ext cx="5500725" cy="541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5072098"/>
          </a:xfrm>
        </p:spPr>
        <p:txBody>
          <a:bodyPr>
            <a:normAutofit fontScale="92500" lnSpcReduction="10000"/>
          </a:bodyPr>
          <a:lstStyle/>
          <a:p>
            <a:r>
              <a:rPr lang="ru-RU" sz="6600" b="1" dirty="0" smtClean="0"/>
              <a:t>Что такое труд?</a:t>
            </a:r>
          </a:p>
          <a:p>
            <a:r>
              <a:rPr lang="ru-RU" sz="6600" b="1" dirty="0" smtClean="0"/>
              <a:t>Каким бывает труд?</a:t>
            </a:r>
          </a:p>
          <a:p>
            <a:r>
              <a:rPr lang="ru-RU" sz="6600" b="1" dirty="0" smtClean="0"/>
              <a:t>Бывает ли труд бесцельным?</a:t>
            </a:r>
          </a:p>
          <a:p>
            <a:r>
              <a:rPr lang="ru-RU" sz="6600" b="1" dirty="0" smtClean="0"/>
              <a:t>Что такое богатство?</a:t>
            </a:r>
          </a:p>
          <a:p>
            <a:endParaRPr lang="ru-RU" sz="66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« Труд человека кормит, а лень портит»</a:t>
            </a:r>
            <a:endParaRPr lang="ru-RU" sz="72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/>
              <a:t>«Кому работа в тягость, тому не ведома радость»</a:t>
            </a:r>
            <a:endParaRPr lang="ru-RU" sz="72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«Хорошая работа два века </a:t>
            </a:r>
          </a:p>
          <a:p>
            <a:pPr algn="ctr">
              <a:buNone/>
            </a:pPr>
            <a:r>
              <a:rPr lang="ru-RU" sz="8000" b="1" dirty="0" smtClean="0"/>
              <a:t>живет»</a:t>
            </a:r>
          </a:p>
          <a:p>
            <a:pPr algn="ctr">
              <a:buNone/>
            </a:pPr>
            <a:endParaRPr lang="ru-RU" sz="8000" b="1" dirty="0" smtClean="0"/>
          </a:p>
          <a:p>
            <a:pPr algn="ctr">
              <a:buNone/>
            </a:pPr>
            <a:endParaRPr lang="ru-RU" sz="8000" b="1" dirty="0" smtClean="0"/>
          </a:p>
          <a:p>
            <a:pPr algn="ctr">
              <a:buNone/>
            </a:pPr>
            <a:endParaRPr lang="ru-RU" sz="80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Труд и творчество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Что такое творчество?</a:t>
            </a:r>
          </a:p>
          <a:p>
            <a:r>
              <a:rPr lang="ru-RU" sz="5400" dirty="0" smtClean="0"/>
              <a:t>Мастер и ремесленник</a:t>
            </a:r>
          </a:p>
          <a:p>
            <a:r>
              <a:rPr lang="ru-RU" sz="5400" dirty="0" smtClean="0"/>
              <a:t>Творчество в искусстве</a:t>
            </a:r>
            <a:endParaRPr lang="ru-RU" sz="54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Ветерок спросил, пролетая:</a:t>
            </a:r>
          </a:p>
          <a:p>
            <a:pPr algn="ctr">
              <a:buNone/>
            </a:pPr>
            <a:r>
              <a:rPr lang="ru-RU" sz="4800" b="1" dirty="0" smtClean="0"/>
              <a:t>- Отчего </a:t>
            </a:r>
            <a:r>
              <a:rPr lang="ru-RU" sz="4800" b="1" dirty="0" smtClean="0"/>
              <a:t>ты, рожь, золотая?</a:t>
            </a:r>
          </a:p>
          <a:p>
            <a:pPr algn="ctr">
              <a:buNone/>
            </a:pPr>
            <a:r>
              <a:rPr lang="ru-RU" sz="4800" b="1" dirty="0" smtClean="0"/>
              <a:t>А в ответ колоски шелестят:</a:t>
            </a:r>
          </a:p>
          <a:p>
            <a:pPr algn="ctr">
              <a:buNone/>
            </a:pPr>
            <a:r>
              <a:rPr lang="ru-RU" sz="4800" b="1" dirty="0" smtClean="0"/>
              <a:t>- Золотые руки растят!</a:t>
            </a:r>
            <a:endParaRPr lang="ru-RU" sz="48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Что такое творчество?</a:t>
            </a:r>
          </a:p>
          <a:p>
            <a:r>
              <a:rPr lang="ru-RU" sz="4800" b="1" dirty="0" smtClean="0"/>
              <a:t>Любой ли труд является творческим?</a:t>
            </a:r>
          </a:p>
          <a:p>
            <a:r>
              <a:rPr lang="ru-RU" sz="4800" b="1" dirty="0" smtClean="0"/>
              <a:t>Почему мастера своего дела называю творцом?</a:t>
            </a:r>
            <a:endParaRPr lang="ru-RU" sz="4800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Животное  </a:t>
            </a:r>
            <a:r>
              <a:rPr lang="ru-RU" b="1" dirty="0" smtClean="0"/>
              <a:t>в </a:t>
            </a:r>
            <a:r>
              <a:rPr lang="ru-RU" b="1" dirty="0" smtClean="0"/>
              <a:t> отличие  от  человека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Не ставит цель</a:t>
            </a:r>
          </a:p>
          <a:p>
            <a:r>
              <a:rPr lang="ru-RU" sz="5400" dirty="0" smtClean="0"/>
              <a:t>Не планирует</a:t>
            </a:r>
          </a:p>
          <a:p>
            <a:r>
              <a:rPr lang="ru-RU" sz="5400" dirty="0" smtClean="0"/>
              <a:t>Поступает в соответствии с инстинктом</a:t>
            </a:r>
            <a:endParaRPr lang="ru-RU" sz="5400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147</Words>
  <PresentationFormat>Экран (4:3)</PresentationFormat>
  <Paragraphs>32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 Труд  и  творчество</vt:lpstr>
      <vt:lpstr>Слайд 2</vt:lpstr>
      <vt:lpstr>Слайд 3</vt:lpstr>
      <vt:lpstr>Слайд 4</vt:lpstr>
      <vt:lpstr>Слайд 5</vt:lpstr>
      <vt:lpstr>Труд и творчество</vt:lpstr>
      <vt:lpstr>Слайд 7</vt:lpstr>
      <vt:lpstr>Слайд 8</vt:lpstr>
      <vt:lpstr>Животное  в  отличие  от  человека</vt:lpstr>
      <vt:lpstr>Слайд 10</vt:lpstr>
      <vt:lpstr>Слайд 11</vt:lpstr>
      <vt:lpstr>Слайд 12</vt:lpstr>
      <vt:lpstr>Кижи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Труд  и  творчество</dc:title>
  <cp:lastModifiedBy>Учитель</cp:lastModifiedBy>
  <cp:revision>11</cp:revision>
  <dcterms:modified xsi:type="dcterms:W3CDTF">2011-03-28T10:51:03Z</dcterms:modified>
</cp:coreProperties>
</file>