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handoutMasterIdLst>
    <p:handoutMasterId r:id="rId25"/>
  </p:handoutMasterIdLst>
  <p:sldIdLst>
    <p:sldId id="256" r:id="rId2"/>
    <p:sldId id="327" r:id="rId3"/>
    <p:sldId id="257" r:id="rId4"/>
    <p:sldId id="328" r:id="rId5"/>
    <p:sldId id="313" r:id="rId6"/>
    <p:sldId id="317" r:id="rId7"/>
    <p:sldId id="330" r:id="rId8"/>
    <p:sldId id="337" r:id="rId9"/>
    <p:sldId id="329" r:id="rId10"/>
    <p:sldId id="318" r:id="rId11"/>
    <p:sldId id="314" r:id="rId12"/>
    <p:sldId id="319" r:id="rId13"/>
    <p:sldId id="320" r:id="rId14"/>
    <p:sldId id="321" r:id="rId15"/>
    <p:sldId id="322" r:id="rId16"/>
    <p:sldId id="315" r:id="rId17"/>
    <p:sldId id="323" r:id="rId18"/>
    <p:sldId id="324" r:id="rId19"/>
    <p:sldId id="325" r:id="rId20"/>
    <p:sldId id="331" r:id="rId21"/>
    <p:sldId id="341" r:id="rId22"/>
    <p:sldId id="338" r:id="rId23"/>
    <p:sldId id="334" r:id="rId24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D5F1"/>
    <a:srgbClr val="EF0526"/>
    <a:srgbClr val="EE06D2"/>
    <a:srgbClr val="081EEC"/>
    <a:srgbClr val="16EF05"/>
    <a:srgbClr val="DAF004"/>
    <a:srgbClr val="ED3807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2" autoAdjust="0"/>
    <p:restoredTop sz="94658" autoAdjust="0"/>
  </p:normalViewPr>
  <p:slideViewPr>
    <p:cSldViewPr>
      <p:cViewPr varScale="1">
        <p:scale>
          <a:sx n="72" d="100"/>
          <a:sy n="72" d="100"/>
        </p:scale>
        <p:origin x="-11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gif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22D625-EB30-487A-A621-927DFCF9675B}" type="doc">
      <dgm:prSet loTypeId="urn:microsoft.com/office/officeart/2005/8/layout/list1" loCatId="list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EEC000D4-E0C6-4EBA-82B9-FC3609B6F1F7}">
      <dgm:prSet phldrT="[Текст]" custT="1"/>
      <dgm:spPr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</dgm:spPr>
      <dgm:t>
        <a:bodyPr/>
        <a:lstStyle/>
        <a:p>
          <a:r>
            <a:rPr lang="ru-RU" sz="1400" b="1" dirty="0" smtClean="0"/>
            <a:t>Семейное право</a:t>
          </a:r>
          <a:endParaRPr lang="ru-RU" sz="1400" b="1" dirty="0"/>
        </a:p>
      </dgm:t>
    </dgm:pt>
    <dgm:pt modelId="{994B0D42-08E2-4EC2-A6DE-90BFBB7BF748}" type="parTrans" cxnId="{3616CE1B-2F6E-4907-8AF2-516E5B85AA0D}">
      <dgm:prSet/>
      <dgm:spPr/>
      <dgm:t>
        <a:bodyPr/>
        <a:lstStyle/>
        <a:p>
          <a:endParaRPr lang="ru-RU"/>
        </a:p>
      </dgm:t>
    </dgm:pt>
    <dgm:pt modelId="{98356F35-FA40-4180-89AF-AF4ADB5CB55B}" type="sibTrans" cxnId="{3616CE1B-2F6E-4907-8AF2-516E5B85AA0D}">
      <dgm:prSet/>
      <dgm:spPr/>
      <dgm:t>
        <a:bodyPr/>
        <a:lstStyle/>
        <a:p>
          <a:endParaRPr lang="ru-RU"/>
        </a:p>
      </dgm:t>
    </dgm:pt>
    <dgm:pt modelId="{7A936E1F-E694-442F-8375-B5BEBC5BEF6A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sz="1400" b="1" dirty="0" smtClean="0"/>
            <a:t>Семейный кодекс</a:t>
          </a:r>
          <a:endParaRPr lang="ru-RU" sz="1400" b="1" dirty="0"/>
        </a:p>
      </dgm:t>
    </dgm:pt>
    <dgm:pt modelId="{F440D469-402E-4D39-A7E0-D8FBA272C9BA}" type="parTrans" cxnId="{1AE8EDC9-1C6B-4A13-9377-601FFCF4F6EC}">
      <dgm:prSet/>
      <dgm:spPr/>
      <dgm:t>
        <a:bodyPr/>
        <a:lstStyle/>
        <a:p>
          <a:endParaRPr lang="ru-RU"/>
        </a:p>
      </dgm:t>
    </dgm:pt>
    <dgm:pt modelId="{A07E44D3-8D8C-45A5-91C8-741EE248A806}" type="sibTrans" cxnId="{1AE8EDC9-1C6B-4A13-9377-601FFCF4F6EC}">
      <dgm:prSet/>
      <dgm:spPr/>
      <dgm:t>
        <a:bodyPr/>
        <a:lstStyle/>
        <a:p>
          <a:endParaRPr lang="ru-RU"/>
        </a:p>
      </dgm:t>
    </dgm:pt>
    <dgm:pt modelId="{18C4AAEE-D44E-4D41-916B-1C864235602C}">
      <dgm:prSet/>
      <dgm:spPr/>
      <dgm:t>
        <a:bodyPr/>
        <a:lstStyle/>
        <a:p>
          <a:r>
            <a:rPr lang="ru-RU" dirty="0" smtClean="0"/>
            <a:t>-самостоятельная отрасль российского права регулирующая в основном имущественные и </a:t>
          </a:r>
          <a:r>
            <a:rPr lang="ru-RU" dirty="0" smtClean="0">
              <a:solidFill>
                <a:schemeClr val="bg2"/>
              </a:solidFill>
            </a:rPr>
            <a:t>личные неимущественные отношения между гражданами, возникающие из брака и рождения детей (принятие их на воспитание).</a:t>
          </a:r>
          <a:endParaRPr lang="ru-RU" dirty="0"/>
        </a:p>
      </dgm:t>
    </dgm:pt>
    <dgm:pt modelId="{458DFEA7-F11E-4F4A-B9B8-D942C09C55F0}" type="parTrans" cxnId="{7CC7E9E1-2317-46F6-AA8A-DE801CE1EB59}">
      <dgm:prSet/>
      <dgm:spPr/>
      <dgm:t>
        <a:bodyPr/>
        <a:lstStyle/>
        <a:p>
          <a:endParaRPr lang="ru-RU"/>
        </a:p>
      </dgm:t>
    </dgm:pt>
    <dgm:pt modelId="{0FAEDA9B-0F37-44DA-898D-E0EB803BED78}" type="sibTrans" cxnId="{7CC7E9E1-2317-46F6-AA8A-DE801CE1EB59}">
      <dgm:prSet/>
      <dgm:spPr/>
      <dgm:t>
        <a:bodyPr/>
        <a:lstStyle/>
        <a:p>
          <a:endParaRPr lang="ru-RU"/>
        </a:p>
      </dgm:t>
    </dgm:pt>
    <dgm:pt modelId="{FB7E05BE-FB2D-45B3-B996-C04DB94C7072}">
      <dgm:prSet/>
      <dgm:spPr/>
      <dgm:t>
        <a:bodyPr/>
        <a:lstStyle/>
        <a:p>
          <a:r>
            <a:rPr lang="ru-RU" dirty="0" smtClean="0"/>
            <a:t>НПА регулирующий семейные отношения. В настоящее время действует Семейный кодекс, принятый 1995 году.</a:t>
          </a:r>
          <a:endParaRPr lang="ru-RU" dirty="0"/>
        </a:p>
      </dgm:t>
    </dgm:pt>
    <dgm:pt modelId="{E7B54B41-87F4-4AA5-B20A-337927F7BBA2}" type="parTrans" cxnId="{1BB1CC74-F5C4-4307-985D-8769CCE35C82}">
      <dgm:prSet/>
      <dgm:spPr/>
      <dgm:t>
        <a:bodyPr/>
        <a:lstStyle/>
        <a:p>
          <a:endParaRPr lang="ru-RU"/>
        </a:p>
      </dgm:t>
    </dgm:pt>
    <dgm:pt modelId="{576F49D7-D41B-4A0A-A619-24AEE3B5C12B}" type="sibTrans" cxnId="{1BB1CC74-F5C4-4307-985D-8769CCE35C82}">
      <dgm:prSet/>
      <dgm:spPr/>
      <dgm:t>
        <a:bodyPr/>
        <a:lstStyle/>
        <a:p>
          <a:endParaRPr lang="ru-RU"/>
        </a:p>
      </dgm:t>
    </dgm:pt>
    <dgm:pt modelId="{2F586179-0265-4A73-895E-D67DE34E3ACC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sz="1400" b="1" dirty="0" smtClean="0"/>
            <a:t>Семья</a:t>
          </a:r>
          <a:endParaRPr lang="ru-RU" sz="1400" b="1" dirty="0"/>
        </a:p>
      </dgm:t>
    </dgm:pt>
    <dgm:pt modelId="{C34BEB77-C52B-4AF2-BD0B-5797684BAF6C}" type="sibTrans" cxnId="{7EA2CF51-1B96-4AFE-BCFE-69954C2E451D}">
      <dgm:prSet/>
      <dgm:spPr/>
      <dgm:t>
        <a:bodyPr/>
        <a:lstStyle/>
        <a:p>
          <a:endParaRPr lang="ru-RU"/>
        </a:p>
      </dgm:t>
    </dgm:pt>
    <dgm:pt modelId="{DEEC8EC6-9BCC-46F4-8C41-8C358163266F}" type="parTrans" cxnId="{7EA2CF51-1B96-4AFE-BCFE-69954C2E451D}">
      <dgm:prSet/>
      <dgm:spPr/>
      <dgm:t>
        <a:bodyPr/>
        <a:lstStyle/>
        <a:p>
          <a:endParaRPr lang="ru-RU"/>
        </a:p>
      </dgm:t>
    </dgm:pt>
    <dgm:pt modelId="{74DCC407-15C6-49C7-8254-27785101667A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sz="1400" b="1" dirty="0" smtClean="0"/>
            <a:t>Брак</a:t>
          </a:r>
          <a:endParaRPr lang="ru-RU" sz="1400" b="1" dirty="0"/>
        </a:p>
      </dgm:t>
    </dgm:pt>
    <dgm:pt modelId="{CC988696-075E-4558-9246-500794589144}" type="sibTrans" cxnId="{D03F9C2C-2C1B-4646-8EE7-3181AEF3C180}">
      <dgm:prSet/>
      <dgm:spPr/>
      <dgm:t>
        <a:bodyPr/>
        <a:lstStyle/>
        <a:p>
          <a:endParaRPr lang="ru-RU"/>
        </a:p>
      </dgm:t>
    </dgm:pt>
    <dgm:pt modelId="{A7B0670E-4F9F-4D78-AA11-4F276B3BD0F2}" type="parTrans" cxnId="{D03F9C2C-2C1B-4646-8EE7-3181AEF3C180}">
      <dgm:prSet/>
      <dgm:spPr/>
      <dgm:t>
        <a:bodyPr/>
        <a:lstStyle/>
        <a:p>
          <a:endParaRPr lang="ru-RU"/>
        </a:p>
      </dgm:t>
    </dgm:pt>
    <dgm:pt modelId="{A813134E-18D3-405C-8FEC-11B39BA16F15}">
      <dgm:prSet/>
      <dgm:spPr/>
      <dgm:t>
        <a:bodyPr/>
        <a:lstStyle/>
        <a:p>
          <a:r>
            <a:rPr lang="ru-RU" dirty="0" smtClean="0"/>
            <a:t>-это основанная на браке и кровном родстве малая социальная группа, члены которой связаны общностью быта, взаимной ответственностью и взаимопомощью, неповторимым набором эмоциональных отношений.</a:t>
          </a:r>
          <a:endParaRPr lang="ru-RU" dirty="0"/>
        </a:p>
      </dgm:t>
    </dgm:pt>
    <dgm:pt modelId="{9BDD803F-800E-49FD-A6E2-0B6D85E91DF8}" type="parTrans" cxnId="{901575E7-3DBA-4974-8453-EEB2A32467D8}">
      <dgm:prSet/>
      <dgm:spPr/>
      <dgm:t>
        <a:bodyPr/>
        <a:lstStyle/>
        <a:p>
          <a:endParaRPr lang="ru-RU"/>
        </a:p>
      </dgm:t>
    </dgm:pt>
    <dgm:pt modelId="{9F2D38F9-AB93-4DA5-88EA-2AB2100CD779}" type="sibTrans" cxnId="{901575E7-3DBA-4974-8453-EEB2A32467D8}">
      <dgm:prSet/>
      <dgm:spPr/>
      <dgm:t>
        <a:bodyPr/>
        <a:lstStyle/>
        <a:p>
          <a:endParaRPr lang="ru-RU"/>
        </a:p>
      </dgm:t>
    </dgm:pt>
    <dgm:pt modelId="{96D9E9AB-848D-44C6-8B06-DFA69F84C48F}">
      <dgm:prSet/>
      <dgm:spPr/>
      <dgm:t>
        <a:bodyPr/>
        <a:lstStyle/>
        <a:p>
          <a:r>
            <a:rPr lang="ru-RU" dirty="0" smtClean="0"/>
            <a:t>-исторически  обусловленная, санкционируемая и регулируемая общественная форма отношений между мужчиной и женщиной, определяющая их права и обязанности по отношению друг к другу и к детям</a:t>
          </a:r>
          <a:endParaRPr lang="ru-RU" dirty="0"/>
        </a:p>
      </dgm:t>
    </dgm:pt>
    <dgm:pt modelId="{315F778B-40AD-439E-9AE9-BE0D65542917}" type="parTrans" cxnId="{6545A9E5-1744-4A61-8A16-25BEACF524BE}">
      <dgm:prSet/>
      <dgm:spPr/>
      <dgm:t>
        <a:bodyPr/>
        <a:lstStyle/>
        <a:p>
          <a:endParaRPr lang="ru-RU"/>
        </a:p>
      </dgm:t>
    </dgm:pt>
    <dgm:pt modelId="{FA66DCDB-BED1-450A-85DD-AFD077954780}" type="sibTrans" cxnId="{6545A9E5-1744-4A61-8A16-25BEACF524BE}">
      <dgm:prSet/>
      <dgm:spPr/>
      <dgm:t>
        <a:bodyPr/>
        <a:lstStyle/>
        <a:p>
          <a:endParaRPr lang="ru-RU"/>
        </a:p>
      </dgm:t>
    </dgm:pt>
    <dgm:pt modelId="{544A1691-BA0E-4453-898E-8842AC72094C}" type="pres">
      <dgm:prSet presAssocID="{B822D625-EB30-487A-A621-927DFCF9675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A52430-5D6D-4484-AE15-F681D4D5280A}" type="pres">
      <dgm:prSet presAssocID="{EEC000D4-E0C6-4EBA-82B9-FC3609B6F1F7}" presName="parentLin" presStyleCnt="0"/>
      <dgm:spPr/>
    </dgm:pt>
    <dgm:pt modelId="{2F2B3CF4-A4D4-46CD-8BEE-BE8FB6FD6716}" type="pres">
      <dgm:prSet presAssocID="{EEC000D4-E0C6-4EBA-82B9-FC3609B6F1F7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BB4769F0-54E6-430C-80FC-6A9C1F7A3793}" type="pres">
      <dgm:prSet presAssocID="{EEC000D4-E0C6-4EBA-82B9-FC3609B6F1F7}" presName="parentText" presStyleLbl="node1" presStyleIdx="0" presStyleCnt="4" custLinFactNeighborX="-7692" custLinFactNeighborY="-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5D52F-C227-40C4-8935-70277AB13701}" type="pres">
      <dgm:prSet presAssocID="{EEC000D4-E0C6-4EBA-82B9-FC3609B6F1F7}" presName="negativeSpace" presStyleCnt="0"/>
      <dgm:spPr/>
    </dgm:pt>
    <dgm:pt modelId="{8EF35443-6BAA-4D12-A783-509B6D4E4F38}" type="pres">
      <dgm:prSet presAssocID="{EEC000D4-E0C6-4EBA-82B9-FC3609B6F1F7}" presName="childText" presStyleLbl="conFgAcc1" presStyleIdx="0" presStyleCnt="4" custLinFactNeighborX="7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80879D-E34B-4012-AFF2-6F30101CB105}" type="pres">
      <dgm:prSet presAssocID="{98356F35-FA40-4180-89AF-AF4ADB5CB55B}" presName="spaceBetweenRectangles" presStyleCnt="0"/>
      <dgm:spPr/>
    </dgm:pt>
    <dgm:pt modelId="{567E6363-E698-433E-921E-DF8B4650E7D4}" type="pres">
      <dgm:prSet presAssocID="{7A936E1F-E694-442F-8375-B5BEBC5BEF6A}" presName="parentLin" presStyleCnt="0"/>
      <dgm:spPr/>
    </dgm:pt>
    <dgm:pt modelId="{C2ACB50B-BAAE-44B7-BF42-50FABBB53C6E}" type="pres">
      <dgm:prSet presAssocID="{7A936E1F-E694-442F-8375-B5BEBC5BEF6A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D731C31D-ED3E-4F1D-9291-A0282811D2D4}" type="pres">
      <dgm:prSet presAssocID="{7A936E1F-E694-442F-8375-B5BEBC5BEF6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54080B-99C2-4B5C-95FB-BBCFCC8061C2}" type="pres">
      <dgm:prSet presAssocID="{7A936E1F-E694-442F-8375-B5BEBC5BEF6A}" presName="negativeSpace" presStyleCnt="0"/>
      <dgm:spPr/>
    </dgm:pt>
    <dgm:pt modelId="{4A65C97F-8561-4FDA-889F-DDDA25502D24}" type="pres">
      <dgm:prSet presAssocID="{7A936E1F-E694-442F-8375-B5BEBC5BEF6A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12EFA4-5D50-4E99-A74A-2A345F8863C2}" type="pres">
      <dgm:prSet presAssocID="{A07E44D3-8D8C-45A5-91C8-741EE248A806}" presName="spaceBetweenRectangles" presStyleCnt="0"/>
      <dgm:spPr/>
    </dgm:pt>
    <dgm:pt modelId="{2CE79F41-5DCA-41A7-A416-A9799D00CAC0}" type="pres">
      <dgm:prSet presAssocID="{74DCC407-15C6-49C7-8254-27785101667A}" presName="parentLin" presStyleCnt="0"/>
      <dgm:spPr/>
    </dgm:pt>
    <dgm:pt modelId="{0DDA971D-B29C-4761-9176-A896A2E2F560}" type="pres">
      <dgm:prSet presAssocID="{74DCC407-15C6-49C7-8254-27785101667A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5A542993-DD27-48D0-9722-68D12B03E7F6}" type="pres">
      <dgm:prSet presAssocID="{74DCC407-15C6-49C7-8254-27785101667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57390E-0F7E-4970-B044-BC2E24055828}" type="pres">
      <dgm:prSet presAssocID="{74DCC407-15C6-49C7-8254-27785101667A}" presName="negativeSpace" presStyleCnt="0"/>
      <dgm:spPr/>
    </dgm:pt>
    <dgm:pt modelId="{D27CDBD5-3724-4DF8-B3B3-62E2CAE6A781}" type="pres">
      <dgm:prSet presAssocID="{74DCC407-15C6-49C7-8254-27785101667A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0F7EA2-9349-4D23-AB11-6A25FA66EB5A}" type="pres">
      <dgm:prSet presAssocID="{CC988696-075E-4558-9246-500794589144}" presName="spaceBetweenRectangles" presStyleCnt="0"/>
      <dgm:spPr/>
    </dgm:pt>
    <dgm:pt modelId="{4F9215AE-8E01-4A4F-9CE4-D6F48BF3B27A}" type="pres">
      <dgm:prSet presAssocID="{2F586179-0265-4A73-895E-D67DE34E3ACC}" presName="parentLin" presStyleCnt="0"/>
      <dgm:spPr/>
    </dgm:pt>
    <dgm:pt modelId="{7F651668-EA19-4EE9-B7A2-FC6676351EF3}" type="pres">
      <dgm:prSet presAssocID="{2F586179-0265-4A73-895E-D67DE34E3ACC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88EB2A0E-3856-4457-9D02-EEAB319774A1}" type="pres">
      <dgm:prSet presAssocID="{2F586179-0265-4A73-895E-D67DE34E3AC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DECF9B-5517-42F1-83CB-ED4806EF7524}" type="pres">
      <dgm:prSet presAssocID="{2F586179-0265-4A73-895E-D67DE34E3ACC}" presName="negativeSpace" presStyleCnt="0"/>
      <dgm:spPr/>
    </dgm:pt>
    <dgm:pt modelId="{E26E7D90-0B27-4E41-8528-332488576D06}" type="pres">
      <dgm:prSet presAssocID="{2F586179-0265-4A73-895E-D67DE34E3ACC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45A9E5-1744-4A61-8A16-25BEACF524BE}" srcId="{74DCC407-15C6-49C7-8254-27785101667A}" destId="{96D9E9AB-848D-44C6-8B06-DFA69F84C48F}" srcOrd="0" destOrd="0" parTransId="{315F778B-40AD-439E-9AE9-BE0D65542917}" sibTransId="{FA66DCDB-BED1-450A-85DD-AFD077954780}"/>
    <dgm:cxn modelId="{5935CB59-F432-44AC-8785-6C8F6BF77DC9}" type="presOf" srcId="{7A936E1F-E694-442F-8375-B5BEBC5BEF6A}" destId="{D731C31D-ED3E-4F1D-9291-A0282811D2D4}" srcOrd="1" destOrd="0" presId="urn:microsoft.com/office/officeart/2005/8/layout/list1"/>
    <dgm:cxn modelId="{38410765-1836-450E-B919-0B533BDEFD1A}" type="presOf" srcId="{18C4AAEE-D44E-4D41-916B-1C864235602C}" destId="{8EF35443-6BAA-4D12-A783-509B6D4E4F38}" srcOrd="0" destOrd="0" presId="urn:microsoft.com/office/officeart/2005/8/layout/list1"/>
    <dgm:cxn modelId="{3616CE1B-2F6E-4907-8AF2-516E5B85AA0D}" srcId="{B822D625-EB30-487A-A621-927DFCF9675B}" destId="{EEC000D4-E0C6-4EBA-82B9-FC3609B6F1F7}" srcOrd="0" destOrd="0" parTransId="{994B0D42-08E2-4EC2-A6DE-90BFBB7BF748}" sibTransId="{98356F35-FA40-4180-89AF-AF4ADB5CB55B}"/>
    <dgm:cxn modelId="{C49F834B-E30D-40C0-9C08-1E4A708154EB}" type="presOf" srcId="{74DCC407-15C6-49C7-8254-27785101667A}" destId="{5A542993-DD27-48D0-9722-68D12B03E7F6}" srcOrd="1" destOrd="0" presId="urn:microsoft.com/office/officeart/2005/8/layout/list1"/>
    <dgm:cxn modelId="{E9DE8E6E-DA1E-407A-838E-DDD99926E50D}" type="presOf" srcId="{B822D625-EB30-487A-A621-927DFCF9675B}" destId="{544A1691-BA0E-4453-898E-8842AC72094C}" srcOrd="0" destOrd="0" presId="urn:microsoft.com/office/officeart/2005/8/layout/list1"/>
    <dgm:cxn modelId="{7EA2CF51-1B96-4AFE-BCFE-69954C2E451D}" srcId="{B822D625-EB30-487A-A621-927DFCF9675B}" destId="{2F586179-0265-4A73-895E-D67DE34E3ACC}" srcOrd="3" destOrd="0" parTransId="{DEEC8EC6-9BCC-46F4-8C41-8C358163266F}" sibTransId="{C34BEB77-C52B-4AF2-BD0B-5797684BAF6C}"/>
    <dgm:cxn modelId="{8AC02284-B4A9-488F-9103-9D0DE23E3E32}" type="presOf" srcId="{96D9E9AB-848D-44C6-8B06-DFA69F84C48F}" destId="{D27CDBD5-3724-4DF8-B3B3-62E2CAE6A781}" srcOrd="0" destOrd="0" presId="urn:microsoft.com/office/officeart/2005/8/layout/list1"/>
    <dgm:cxn modelId="{3741C0EF-883E-4158-A9AD-AD0C7712E6D1}" type="presOf" srcId="{2F586179-0265-4A73-895E-D67DE34E3ACC}" destId="{88EB2A0E-3856-4457-9D02-EEAB319774A1}" srcOrd="1" destOrd="0" presId="urn:microsoft.com/office/officeart/2005/8/layout/list1"/>
    <dgm:cxn modelId="{1AE8EDC9-1C6B-4A13-9377-601FFCF4F6EC}" srcId="{B822D625-EB30-487A-A621-927DFCF9675B}" destId="{7A936E1F-E694-442F-8375-B5BEBC5BEF6A}" srcOrd="1" destOrd="0" parTransId="{F440D469-402E-4D39-A7E0-D8FBA272C9BA}" sibTransId="{A07E44D3-8D8C-45A5-91C8-741EE248A806}"/>
    <dgm:cxn modelId="{4DC7E79F-54F7-465E-8A10-832878E3A073}" type="presOf" srcId="{A813134E-18D3-405C-8FEC-11B39BA16F15}" destId="{E26E7D90-0B27-4E41-8528-332488576D06}" srcOrd="0" destOrd="0" presId="urn:microsoft.com/office/officeart/2005/8/layout/list1"/>
    <dgm:cxn modelId="{B743D551-B626-4949-BD3C-30B4DAD5304B}" type="presOf" srcId="{2F586179-0265-4A73-895E-D67DE34E3ACC}" destId="{7F651668-EA19-4EE9-B7A2-FC6676351EF3}" srcOrd="0" destOrd="0" presId="urn:microsoft.com/office/officeart/2005/8/layout/list1"/>
    <dgm:cxn modelId="{BFA1FFE8-E985-4073-8C1B-64307DB0D220}" type="presOf" srcId="{EEC000D4-E0C6-4EBA-82B9-FC3609B6F1F7}" destId="{2F2B3CF4-A4D4-46CD-8BEE-BE8FB6FD6716}" srcOrd="0" destOrd="0" presId="urn:microsoft.com/office/officeart/2005/8/layout/list1"/>
    <dgm:cxn modelId="{901575E7-3DBA-4974-8453-EEB2A32467D8}" srcId="{2F586179-0265-4A73-895E-D67DE34E3ACC}" destId="{A813134E-18D3-405C-8FEC-11B39BA16F15}" srcOrd="0" destOrd="0" parTransId="{9BDD803F-800E-49FD-A6E2-0B6D85E91DF8}" sibTransId="{9F2D38F9-AB93-4DA5-88EA-2AB2100CD779}"/>
    <dgm:cxn modelId="{D03F9C2C-2C1B-4646-8EE7-3181AEF3C180}" srcId="{B822D625-EB30-487A-A621-927DFCF9675B}" destId="{74DCC407-15C6-49C7-8254-27785101667A}" srcOrd="2" destOrd="0" parTransId="{A7B0670E-4F9F-4D78-AA11-4F276B3BD0F2}" sibTransId="{CC988696-075E-4558-9246-500794589144}"/>
    <dgm:cxn modelId="{1BB1CC74-F5C4-4307-985D-8769CCE35C82}" srcId="{7A936E1F-E694-442F-8375-B5BEBC5BEF6A}" destId="{FB7E05BE-FB2D-45B3-B996-C04DB94C7072}" srcOrd="0" destOrd="0" parTransId="{E7B54B41-87F4-4AA5-B20A-337927F7BBA2}" sibTransId="{576F49D7-D41B-4A0A-A619-24AEE3B5C12B}"/>
    <dgm:cxn modelId="{06E8D593-BEFF-439A-8EE7-01954C48BF84}" type="presOf" srcId="{FB7E05BE-FB2D-45B3-B996-C04DB94C7072}" destId="{4A65C97F-8561-4FDA-889F-DDDA25502D24}" srcOrd="0" destOrd="0" presId="urn:microsoft.com/office/officeart/2005/8/layout/list1"/>
    <dgm:cxn modelId="{A111C0AD-AA2F-4ED0-B267-FE1E6A86EA17}" type="presOf" srcId="{7A936E1F-E694-442F-8375-B5BEBC5BEF6A}" destId="{C2ACB50B-BAAE-44B7-BF42-50FABBB53C6E}" srcOrd="0" destOrd="0" presId="urn:microsoft.com/office/officeart/2005/8/layout/list1"/>
    <dgm:cxn modelId="{DACA1B01-101F-4EC0-89E2-23852BC83073}" type="presOf" srcId="{EEC000D4-E0C6-4EBA-82B9-FC3609B6F1F7}" destId="{BB4769F0-54E6-430C-80FC-6A9C1F7A3793}" srcOrd="1" destOrd="0" presId="urn:microsoft.com/office/officeart/2005/8/layout/list1"/>
    <dgm:cxn modelId="{7CC7E9E1-2317-46F6-AA8A-DE801CE1EB59}" srcId="{EEC000D4-E0C6-4EBA-82B9-FC3609B6F1F7}" destId="{18C4AAEE-D44E-4D41-916B-1C864235602C}" srcOrd="0" destOrd="0" parTransId="{458DFEA7-F11E-4F4A-B9B8-D942C09C55F0}" sibTransId="{0FAEDA9B-0F37-44DA-898D-E0EB803BED78}"/>
    <dgm:cxn modelId="{C803FD59-C183-42A0-B371-667C3B3E8E02}" type="presOf" srcId="{74DCC407-15C6-49C7-8254-27785101667A}" destId="{0DDA971D-B29C-4761-9176-A896A2E2F560}" srcOrd="0" destOrd="0" presId="urn:microsoft.com/office/officeart/2005/8/layout/list1"/>
    <dgm:cxn modelId="{328DE87D-F924-4A48-8CAA-9C1FF0241D50}" type="presParOf" srcId="{544A1691-BA0E-4453-898E-8842AC72094C}" destId="{BAA52430-5D6D-4484-AE15-F681D4D5280A}" srcOrd="0" destOrd="0" presId="urn:microsoft.com/office/officeart/2005/8/layout/list1"/>
    <dgm:cxn modelId="{633A0269-ABF3-43FA-8E31-2245CDB3FBF0}" type="presParOf" srcId="{BAA52430-5D6D-4484-AE15-F681D4D5280A}" destId="{2F2B3CF4-A4D4-46CD-8BEE-BE8FB6FD6716}" srcOrd="0" destOrd="0" presId="urn:microsoft.com/office/officeart/2005/8/layout/list1"/>
    <dgm:cxn modelId="{E4DF4B9C-1031-4884-AD7B-D6B2FC4CFAF3}" type="presParOf" srcId="{BAA52430-5D6D-4484-AE15-F681D4D5280A}" destId="{BB4769F0-54E6-430C-80FC-6A9C1F7A3793}" srcOrd="1" destOrd="0" presId="urn:microsoft.com/office/officeart/2005/8/layout/list1"/>
    <dgm:cxn modelId="{7461E08A-39E6-4ACD-A5C9-18D1FA988ACC}" type="presParOf" srcId="{544A1691-BA0E-4453-898E-8842AC72094C}" destId="{8875D52F-C227-40C4-8935-70277AB13701}" srcOrd="1" destOrd="0" presId="urn:microsoft.com/office/officeart/2005/8/layout/list1"/>
    <dgm:cxn modelId="{D14C88A9-5CAE-4859-A257-07AE2E9436E7}" type="presParOf" srcId="{544A1691-BA0E-4453-898E-8842AC72094C}" destId="{8EF35443-6BAA-4D12-A783-509B6D4E4F38}" srcOrd="2" destOrd="0" presId="urn:microsoft.com/office/officeart/2005/8/layout/list1"/>
    <dgm:cxn modelId="{78318E19-1B51-48C5-BB80-3FB52A3C2DCC}" type="presParOf" srcId="{544A1691-BA0E-4453-898E-8842AC72094C}" destId="{2E80879D-E34B-4012-AFF2-6F30101CB105}" srcOrd="3" destOrd="0" presId="urn:microsoft.com/office/officeart/2005/8/layout/list1"/>
    <dgm:cxn modelId="{852ED3D9-F2FF-49E3-BB31-39C50E477D81}" type="presParOf" srcId="{544A1691-BA0E-4453-898E-8842AC72094C}" destId="{567E6363-E698-433E-921E-DF8B4650E7D4}" srcOrd="4" destOrd="0" presId="urn:microsoft.com/office/officeart/2005/8/layout/list1"/>
    <dgm:cxn modelId="{485733C8-D27D-4D1A-90BD-FE61574B9185}" type="presParOf" srcId="{567E6363-E698-433E-921E-DF8B4650E7D4}" destId="{C2ACB50B-BAAE-44B7-BF42-50FABBB53C6E}" srcOrd="0" destOrd="0" presId="urn:microsoft.com/office/officeart/2005/8/layout/list1"/>
    <dgm:cxn modelId="{544927B0-5E6F-45B6-96FE-18E0C652542B}" type="presParOf" srcId="{567E6363-E698-433E-921E-DF8B4650E7D4}" destId="{D731C31D-ED3E-4F1D-9291-A0282811D2D4}" srcOrd="1" destOrd="0" presId="urn:microsoft.com/office/officeart/2005/8/layout/list1"/>
    <dgm:cxn modelId="{09375525-DB5C-483C-B037-77A345248265}" type="presParOf" srcId="{544A1691-BA0E-4453-898E-8842AC72094C}" destId="{E254080B-99C2-4B5C-95FB-BBCFCC8061C2}" srcOrd="5" destOrd="0" presId="urn:microsoft.com/office/officeart/2005/8/layout/list1"/>
    <dgm:cxn modelId="{B76EDA6B-7680-4CF3-9CA1-706BCD70B0C1}" type="presParOf" srcId="{544A1691-BA0E-4453-898E-8842AC72094C}" destId="{4A65C97F-8561-4FDA-889F-DDDA25502D24}" srcOrd="6" destOrd="0" presId="urn:microsoft.com/office/officeart/2005/8/layout/list1"/>
    <dgm:cxn modelId="{A85E5D0F-ADB0-414E-8CBD-A3D88081D5EC}" type="presParOf" srcId="{544A1691-BA0E-4453-898E-8842AC72094C}" destId="{7E12EFA4-5D50-4E99-A74A-2A345F8863C2}" srcOrd="7" destOrd="0" presId="urn:microsoft.com/office/officeart/2005/8/layout/list1"/>
    <dgm:cxn modelId="{90A20A67-69C7-4FB7-BA39-94D3921013E7}" type="presParOf" srcId="{544A1691-BA0E-4453-898E-8842AC72094C}" destId="{2CE79F41-5DCA-41A7-A416-A9799D00CAC0}" srcOrd="8" destOrd="0" presId="urn:microsoft.com/office/officeart/2005/8/layout/list1"/>
    <dgm:cxn modelId="{0D0C139E-47BD-45E8-A107-045B4EDAC0FB}" type="presParOf" srcId="{2CE79F41-5DCA-41A7-A416-A9799D00CAC0}" destId="{0DDA971D-B29C-4761-9176-A896A2E2F560}" srcOrd="0" destOrd="0" presId="urn:microsoft.com/office/officeart/2005/8/layout/list1"/>
    <dgm:cxn modelId="{B6F98FE6-2477-4BB8-8C5F-111213500EAE}" type="presParOf" srcId="{2CE79F41-5DCA-41A7-A416-A9799D00CAC0}" destId="{5A542993-DD27-48D0-9722-68D12B03E7F6}" srcOrd="1" destOrd="0" presId="urn:microsoft.com/office/officeart/2005/8/layout/list1"/>
    <dgm:cxn modelId="{59921476-91FB-468B-89C1-9F635D7B1CB3}" type="presParOf" srcId="{544A1691-BA0E-4453-898E-8842AC72094C}" destId="{F057390E-0F7E-4970-B044-BC2E24055828}" srcOrd="9" destOrd="0" presId="urn:microsoft.com/office/officeart/2005/8/layout/list1"/>
    <dgm:cxn modelId="{D49DDD05-AE38-4CDB-8DCB-338E8E69D9D2}" type="presParOf" srcId="{544A1691-BA0E-4453-898E-8842AC72094C}" destId="{D27CDBD5-3724-4DF8-B3B3-62E2CAE6A781}" srcOrd="10" destOrd="0" presId="urn:microsoft.com/office/officeart/2005/8/layout/list1"/>
    <dgm:cxn modelId="{6B4AEE59-2C44-4157-B58A-BAC3FE315324}" type="presParOf" srcId="{544A1691-BA0E-4453-898E-8842AC72094C}" destId="{A20F7EA2-9349-4D23-AB11-6A25FA66EB5A}" srcOrd="11" destOrd="0" presId="urn:microsoft.com/office/officeart/2005/8/layout/list1"/>
    <dgm:cxn modelId="{82F0EB5A-6302-4025-A860-C86D16EA0029}" type="presParOf" srcId="{544A1691-BA0E-4453-898E-8842AC72094C}" destId="{4F9215AE-8E01-4A4F-9CE4-D6F48BF3B27A}" srcOrd="12" destOrd="0" presId="urn:microsoft.com/office/officeart/2005/8/layout/list1"/>
    <dgm:cxn modelId="{35784C06-13EB-4498-BFBF-F3520846E13A}" type="presParOf" srcId="{4F9215AE-8E01-4A4F-9CE4-D6F48BF3B27A}" destId="{7F651668-EA19-4EE9-B7A2-FC6676351EF3}" srcOrd="0" destOrd="0" presId="urn:microsoft.com/office/officeart/2005/8/layout/list1"/>
    <dgm:cxn modelId="{24AD2BC3-03E1-4035-8014-31CCEE3590D1}" type="presParOf" srcId="{4F9215AE-8E01-4A4F-9CE4-D6F48BF3B27A}" destId="{88EB2A0E-3856-4457-9D02-EEAB319774A1}" srcOrd="1" destOrd="0" presId="urn:microsoft.com/office/officeart/2005/8/layout/list1"/>
    <dgm:cxn modelId="{2ED1053E-D7AD-4659-B76C-42E621CD9F7F}" type="presParOf" srcId="{544A1691-BA0E-4453-898E-8842AC72094C}" destId="{55DECF9B-5517-42F1-83CB-ED4806EF7524}" srcOrd="13" destOrd="0" presId="urn:microsoft.com/office/officeart/2005/8/layout/list1"/>
    <dgm:cxn modelId="{AF501130-0791-4472-9728-AB15E0C1DA55}" type="presParOf" srcId="{544A1691-BA0E-4453-898E-8842AC72094C}" destId="{E26E7D90-0B27-4E41-8528-332488576D0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3FDE0E-0062-438C-922B-F280FBE61CC5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949973-C238-400D-B24E-60A230434795}">
      <dgm:prSet phldrT="[Текст]"/>
      <dgm:spPr/>
      <dgm:t>
        <a:bodyPr/>
        <a:lstStyle/>
        <a:p>
          <a:r>
            <a:rPr lang="ru-RU" dirty="0" smtClean="0"/>
            <a:t>Линия сравнения</a:t>
          </a:r>
          <a:endParaRPr lang="ru-RU" dirty="0"/>
        </a:p>
      </dgm:t>
    </dgm:pt>
    <dgm:pt modelId="{4BE3F3AB-5AA0-44FC-A7AC-8CCB1F98477F}" type="parTrans" cxnId="{53261DFD-FE95-4317-A757-3CA081D2D7B0}">
      <dgm:prSet/>
      <dgm:spPr/>
      <dgm:t>
        <a:bodyPr/>
        <a:lstStyle/>
        <a:p>
          <a:endParaRPr lang="ru-RU"/>
        </a:p>
      </dgm:t>
    </dgm:pt>
    <dgm:pt modelId="{57540FB0-375C-4409-A2A3-1637C676075E}" type="sibTrans" cxnId="{53261DFD-FE95-4317-A757-3CA081D2D7B0}">
      <dgm:prSet/>
      <dgm:spPr/>
      <dgm:t>
        <a:bodyPr/>
        <a:lstStyle/>
        <a:p>
          <a:endParaRPr lang="ru-RU"/>
        </a:p>
      </dgm:t>
    </dgm:pt>
    <dgm:pt modelId="{E2BA379F-36B1-4B2F-9B85-2652F43C8C63}">
      <dgm:prSet phldrT="[Текст]"/>
      <dgm:spPr>
        <a:solidFill>
          <a:srgbClr val="FF0000"/>
        </a:solidFill>
      </dgm:spPr>
      <dgm:t>
        <a:bodyPr/>
        <a:lstStyle/>
        <a:p>
          <a:r>
            <a:rPr lang="ru-RU" dirty="0" smtClean="0"/>
            <a:t>Характеристика понятий </a:t>
          </a:r>
          <a:endParaRPr lang="ru-RU" dirty="0"/>
        </a:p>
      </dgm:t>
    </dgm:pt>
    <dgm:pt modelId="{1EAE11B3-A9AB-4FE9-A124-5675F59CA233}" type="parTrans" cxnId="{CF4F46E7-BC60-4527-BCD7-91AD74FAB664}">
      <dgm:prSet/>
      <dgm:spPr/>
      <dgm:t>
        <a:bodyPr/>
        <a:lstStyle/>
        <a:p>
          <a:endParaRPr lang="ru-RU"/>
        </a:p>
      </dgm:t>
    </dgm:pt>
    <dgm:pt modelId="{F84EAEC5-1A3E-4F3F-895B-5CBFD2862DE2}" type="sibTrans" cxnId="{CF4F46E7-BC60-4527-BCD7-91AD74FAB664}">
      <dgm:prSet/>
      <dgm:spPr/>
      <dgm:t>
        <a:bodyPr/>
        <a:lstStyle/>
        <a:p>
          <a:endParaRPr lang="ru-RU"/>
        </a:p>
      </dgm:t>
    </dgm:pt>
    <dgm:pt modelId="{4ABD8588-0D0A-48AB-B134-52E1E3617CA5}" type="pres">
      <dgm:prSet presAssocID="{E13FDE0E-0062-438C-922B-F280FBE61CC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7534BE-CEE0-4FDC-BA3D-05760E6EFA14}" type="pres">
      <dgm:prSet presAssocID="{CD949973-C238-400D-B24E-60A230434795}" presName="arrow" presStyleLbl="node1" presStyleIdx="0" presStyleCnt="2" custScaleY="100018" custRadScaleRad="77875" custRadScaleInc="-11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9E6BF6-EBDB-4F03-AA2B-CF164C3E12BE}" type="pres">
      <dgm:prSet presAssocID="{E2BA379F-36B1-4B2F-9B85-2652F43C8C63}" presName="arrow" presStyleLbl="node1" presStyleIdx="1" presStyleCnt="2" custScaleY="100018" custRadScaleRad="63893" custRadScaleInc="-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4F46E7-BC60-4527-BCD7-91AD74FAB664}" srcId="{E13FDE0E-0062-438C-922B-F280FBE61CC5}" destId="{E2BA379F-36B1-4B2F-9B85-2652F43C8C63}" srcOrd="1" destOrd="0" parTransId="{1EAE11B3-A9AB-4FE9-A124-5675F59CA233}" sibTransId="{F84EAEC5-1A3E-4F3F-895B-5CBFD2862DE2}"/>
    <dgm:cxn modelId="{4FF0AB35-10F4-4166-A816-28B3F360C06C}" type="presOf" srcId="{CD949973-C238-400D-B24E-60A230434795}" destId="{447534BE-CEE0-4FDC-BA3D-05760E6EFA14}" srcOrd="0" destOrd="0" presId="urn:microsoft.com/office/officeart/2005/8/layout/arrow5"/>
    <dgm:cxn modelId="{C2864B6C-47D9-484F-9D4B-7CC17D457F3C}" type="presOf" srcId="{E2BA379F-36B1-4B2F-9B85-2652F43C8C63}" destId="{C09E6BF6-EBDB-4F03-AA2B-CF164C3E12BE}" srcOrd="0" destOrd="0" presId="urn:microsoft.com/office/officeart/2005/8/layout/arrow5"/>
    <dgm:cxn modelId="{53261DFD-FE95-4317-A757-3CA081D2D7B0}" srcId="{E13FDE0E-0062-438C-922B-F280FBE61CC5}" destId="{CD949973-C238-400D-B24E-60A230434795}" srcOrd="0" destOrd="0" parTransId="{4BE3F3AB-5AA0-44FC-A7AC-8CCB1F98477F}" sibTransId="{57540FB0-375C-4409-A2A3-1637C676075E}"/>
    <dgm:cxn modelId="{5569CB80-BF7E-4474-85B1-495EC4BB943F}" type="presOf" srcId="{E13FDE0E-0062-438C-922B-F280FBE61CC5}" destId="{4ABD8588-0D0A-48AB-B134-52E1E3617CA5}" srcOrd="0" destOrd="0" presId="urn:microsoft.com/office/officeart/2005/8/layout/arrow5"/>
    <dgm:cxn modelId="{09FF9872-BE62-434A-8E05-413475A39FD8}" type="presParOf" srcId="{4ABD8588-0D0A-48AB-B134-52E1E3617CA5}" destId="{447534BE-CEE0-4FDC-BA3D-05760E6EFA14}" srcOrd="0" destOrd="0" presId="urn:microsoft.com/office/officeart/2005/8/layout/arrow5"/>
    <dgm:cxn modelId="{2CE5E3A1-A9BB-4301-B04D-4B3CA8DFEF2E}" type="presParOf" srcId="{4ABD8588-0D0A-48AB-B134-52E1E3617CA5}" destId="{C09E6BF6-EBDB-4F03-AA2B-CF164C3E12BE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F4A5F8-CABF-4BF8-8167-27915AFF70F8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91F127-6398-450A-BD2C-66BA836B4A2C}">
      <dgm:prSet phldrT="[Текст]"/>
      <dgm:spPr/>
      <dgm:t>
        <a:bodyPr/>
        <a:lstStyle/>
        <a:p>
          <a:r>
            <a:rPr lang="ru-RU" dirty="0" smtClean="0"/>
            <a:t>Чем характеризуется этот союз?</a:t>
          </a:r>
          <a:endParaRPr lang="ru-RU" dirty="0"/>
        </a:p>
      </dgm:t>
    </dgm:pt>
    <dgm:pt modelId="{27610ACE-0810-4B37-9323-6E224C11AB89}" type="parTrans" cxnId="{3B9C4A54-8302-4D6E-87F7-E8F7BB17EEE5}">
      <dgm:prSet/>
      <dgm:spPr/>
      <dgm:t>
        <a:bodyPr/>
        <a:lstStyle/>
        <a:p>
          <a:endParaRPr lang="ru-RU"/>
        </a:p>
      </dgm:t>
    </dgm:pt>
    <dgm:pt modelId="{23FFC3E6-066B-417C-B823-B766261F42FD}" type="sibTrans" cxnId="{3B9C4A54-8302-4D6E-87F7-E8F7BB17EEE5}">
      <dgm:prSet/>
      <dgm:spPr/>
      <dgm:t>
        <a:bodyPr/>
        <a:lstStyle/>
        <a:p>
          <a:endParaRPr lang="ru-RU"/>
        </a:p>
      </dgm:t>
    </dgm:pt>
    <dgm:pt modelId="{69EFD303-2C0B-4864-8E5E-6C4DDEC7807C}">
      <dgm:prSet phldrT="[Текст]" custT="1"/>
      <dgm:spPr>
        <a:solidFill>
          <a:srgbClr val="C00000">
            <a:alpha val="90000"/>
          </a:srgbClr>
        </a:solidFill>
      </dgm:spPr>
      <dgm:t>
        <a:bodyPr/>
        <a:lstStyle/>
        <a:p>
          <a:r>
            <a:rPr lang="ru-RU" sz="2400" b="1" dirty="0" smtClean="0">
              <a:solidFill>
                <a:schemeClr val="tx1">
                  <a:lumMod val="95000"/>
                </a:schemeClr>
              </a:solidFill>
            </a:rPr>
            <a:t>Добровольный союз</a:t>
          </a:r>
          <a:endParaRPr lang="ru-RU" sz="2400" b="1" dirty="0">
            <a:solidFill>
              <a:schemeClr val="tx1">
                <a:lumMod val="95000"/>
              </a:schemeClr>
            </a:solidFill>
          </a:endParaRPr>
        </a:p>
      </dgm:t>
    </dgm:pt>
    <dgm:pt modelId="{43CFE3E6-EE3D-4AC7-A6D2-A46515935EF8}" type="parTrans" cxnId="{68CF4D25-61EB-48E2-B4C7-EF576A4E9F84}">
      <dgm:prSet/>
      <dgm:spPr/>
      <dgm:t>
        <a:bodyPr/>
        <a:lstStyle/>
        <a:p>
          <a:endParaRPr lang="ru-RU"/>
        </a:p>
      </dgm:t>
    </dgm:pt>
    <dgm:pt modelId="{908DF6D3-952D-4624-ADB3-BA7222F4B918}" type="sibTrans" cxnId="{68CF4D25-61EB-48E2-B4C7-EF576A4E9F84}">
      <dgm:prSet/>
      <dgm:spPr/>
      <dgm:t>
        <a:bodyPr/>
        <a:lstStyle/>
        <a:p>
          <a:endParaRPr lang="ru-RU"/>
        </a:p>
      </dgm:t>
    </dgm:pt>
    <dgm:pt modelId="{A140C62F-AC85-4616-85EF-9AB4063B0985}">
      <dgm:prSet phldrT="[Текст]"/>
      <dgm:spPr/>
      <dgm:t>
        <a:bodyPr/>
        <a:lstStyle/>
        <a:p>
          <a:r>
            <a:rPr lang="ru-RU" dirty="0" smtClean="0"/>
            <a:t>Кто может заключать брак?</a:t>
          </a:r>
          <a:endParaRPr lang="ru-RU" dirty="0"/>
        </a:p>
      </dgm:t>
    </dgm:pt>
    <dgm:pt modelId="{80C61A4A-190E-4DDD-A86A-7E38303D386E}" type="parTrans" cxnId="{97BDBBB2-D6E2-4767-AFF7-A0A1714E1080}">
      <dgm:prSet/>
      <dgm:spPr/>
      <dgm:t>
        <a:bodyPr/>
        <a:lstStyle/>
        <a:p>
          <a:endParaRPr lang="ru-RU"/>
        </a:p>
      </dgm:t>
    </dgm:pt>
    <dgm:pt modelId="{E679D0FF-851B-4161-8B43-3F776D800379}" type="sibTrans" cxnId="{97BDBBB2-D6E2-4767-AFF7-A0A1714E1080}">
      <dgm:prSet/>
      <dgm:spPr/>
      <dgm:t>
        <a:bodyPr/>
        <a:lstStyle/>
        <a:p>
          <a:endParaRPr lang="ru-RU"/>
        </a:p>
      </dgm:t>
    </dgm:pt>
    <dgm:pt modelId="{735F65BD-2B72-41B9-9775-36A365C3712B}">
      <dgm:prSet phldrT="[Текст]" custT="1"/>
      <dgm:spPr>
        <a:solidFill>
          <a:srgbClr val="C00000">
            <a:alpha val="90000"/>
          </a:srgbClr>
        </a:solidFill>
      </dgm:spPr>
      <dgm:t>
        <a:bodyPr/>
        <a:lstStyle/>
        <a:p>
          <a:r>
            <a:rPr lang="ru-RU" sz="2400" b="1" dirty="0" smtClean="0">
              <a:solidFill>
                <a:schemeClr val="tx1">
                  <a:lumMod val="95000"/>
                </a:schemeClr>
              </a:solidFill>
            </a:rPr>
            <a:t>Мужчина и женщина</a:t>
          </a:r>
          <a:endParaRPr lang="ru-RU" sz="2400" b="1" dirty="0">
            <a:solidFill>
              <a:schemeClr val="tx1">
                <a:lumMod val="95000"/>
              </a:schemeClr>
            </a:solidFill>
          </a:endParaRPr>
        </a:p>
      </dgm:t>
    </dgm:pt>
    <dgm:pt modelId="{A9581AC7-A055-4AED-9606-A925E798637A}" type="parTrans" cxnId="{854E0840-EB4D-4E42-847E-BF3B0C0A6D09}">
      <dgm:prSet/>
      <dgm:spPr/>
      <dgm:t>
        <a:bodyPr/>
        <a:lstStyle/>
        <a:p>
          <a:endParaRPr lang="ru-RU"/>
        </a:p>
      </dgm:t>
    </dgm:pt>
    <dgm:pt modelId="{CEAF6822-A481-475C-8084-4D8B6EE4F62B}" type="sibTrans" cxnId="{854E0840-EB4D-4E42-847E-BF3B0C0A6D09}">
      <dgm:prSet/>
      <dgm:spPr/>
      <dgm:t>
        <a:bodyPr/>
        <a:lstStyle/>
        <a:p>
          <a:endParaRPr lang="ru-RU"/>
        </a:p>
      </dgm:t>
    </dgm:pt>
    <dgm:pt modelId="{2F69EB21-729C-42C2-BD83-4C9104017CD6}">
      <dgm:prSet/>
      <dgm:spPr/>
      <dgm:t>
        <a:bodyPr/>
        <a:lstStyle/>
        <a:p>
          <a:r>
            <a:rPr lang="ru-RU" dirty="0" smtClean="0"/>
            <a:t>Кому принадлежит главная роль в этом союзе?</a:t>
          </a:r>
          <a:endParaRPr lang="ru-RU" dirty="0"/>
        </a:p>
      </dgm:t>
    </dgm:pt>
    <dgm:pt modelId="{C0BD824D-A69D-48CB-B029-0B1A7CEE1261}" type="parTrans" cxnId="{C8236C7F-B1CE-4564-9205-BF54E58D4408}">
      <dgm:prSet/>
      <dgm:spPr/>
      <dgm:t>
        <a:bodyPr/>
        <a:lstStyle/>
        <a:p>
          <a:endParaRPr lang="ru-RU"/>
        </a:p>
      </dgm:t>
    </dgm:pt>
    <dgm:pt modelId="{33281AD5-C5B8-47E6-A956-2532D64AFDAE}" type="sibTrans" cxnId="{C8236C7F-B1CE-4564-9205-BF54E58D4408}">
      <dgm:prSet/>
      <dgm:spPr/>
      <dgm:t>
        <a:bodyPr/>
        <a:lstStyle/>
        <a:p>
          <a:endParaRPr lang="ru-RU"/>
        </a:p>
      </dgm:t>
    </dgm:pt>
    <dgm:pt modelId="{4EEC5F1E-6947-4253-8ABE-5FB33C0E697F}">
      <dgm:prSet/>
      <dgm:spPr/>
      <dgm:t>
        <a:bodyPr/>
        <a:lstStyle/>
        <a:p>
          <a:r>
            <a:rPr lang="ru-RU" dirty="0" smtClean="0"/>
            <a:t>Какова цель союза?</a:t>
          </a:r>
          <a:endParaRPr lang="ru-RU" dirty="0"/>
        </a:p>
      </dgm:t>
    </dgm:pt>
    <dgm:pt modelId="{CD8FB805-4575-4A53-8FE6-5B12836FB80B}" type="parTrans" cxnId="{4A272AFF-9597-4FA2-BF3A-BACFC04CF8E0}">
      <dgm:prSet/>
      <dgm:spPr/>
      <dgm:t>
        <a:bodyPr/>
        <a:lstStyle/>
        <a:p>
          <a:endParaRPr lang="ru-RU"/>
        </a:p>
      </dgm:t>
    </dgm:pt>
    <dgm:pt modelId="{33932478-712E-4CA2-89C6-E491A165D36C}" type="sibTrans" cxnId="{4A272AFF-9597-4FA2-BF3A-BACFC04CF8E0}">
      <dgm:prSet/>
      <dgm:spPr/>
      <dgm:t>
        <a:bodyPr/>
        <a:lstStyle/>
        <a:p>
          <a:endParaRPr lang="ru-RU"/>
        </a:p>
      </dgm:t>
    </dgm:pt>
    <dgm:pt modelId="{D3E02CF8-3138-4892-A9DA-FCEDBC7A32F2}">
      <dgm:prSet/>
      <dgm:spPr/>
      <dgm:t>
        <a:bodyPr/>
        <a:lstStyle/>
        <a:p>
          <a:r>
            <a:rPr lang="ru-RU" dirty="0" smtClean="0"/>
            <a:t>Какой брак признает государство?</a:t>
          </a:r>
          <a:endParaRPr lang="ru-RU" dirty="0"/>
        </a:p>
      </dgm:t>
    </dgm:pt>
    <dgm:pt modelId="{456B42F3-3FDA-4E8D-9B34-357A04E73488}" type="parTrans" cxnId="{10CD7BA2-99D8-469B-A3D5-9E4BCC2414AC}">
      <dgm:prSet/>
      <dgm:spPr/>
      <dgm:t>
        <a:bodyPr/>
        <a:lstStyle/>
        <a:p>
          <a:endParaRPr lang="ru-RU"/>
        </a:p>
      </dgm:t>
    </dgm:pt>
    <dgm:pt modelId="{7EAF75A8-D695-44C7-9936-D4CB0F270B2C}" type="sibTrans" cxnId="{10CD7BA2-99D8-469B-A3D5-9E4BCC2414AC}">
      <dgm:prSet/>
      <dgm:spPr/>
      <dgm:t>
        <a:bodyPr/>
        <a:lstStyle/>
        <a:p>
          <a:endParaRPr lang="ru-RU"/>
        </a:p>
      </dgm:t>
    </dgm:pt>
    <dgm:pt modelId="{C05BF7A5-7566-48AC-B201-0461E3E027C9}">
      <dgm:prSet custT="1"/>
      <dgm:spPr>
        <a:solidFill>
          <a:srgbClr val="C00000">
            <a:alpha val="90000"/>
          </a:srgbClr>
        </a:solidFill>
      </dgm:spPr>
      <dgm:t>
        <a:bodyPr/>
        <a:lstStyle/>
        <a:p>
          <a:r>
            <a:rPr lang="ru-RU" sz="2400" b="1" dirty="0" smtClean="0">
              <a:solidFill>
                <a:schemeClr val="tx1">
                  <a:lumMod val="95000"/>
                </a:schemeClr>
              </a:solidFill>
            </a:rPr>
            <a:t>Союз равноправный</a:t>
          </a:r>
          <a:endParaRPr lang="ru-RU" sz="2400" b="1" dirty="0">
            <a:solidFill>
              <a:schemeClr val="tx1">
                <a:lumMod val="95000"/>
              </a:schemeClr>
            </a:solidFill>
          </a:endParaRPr>
        </a:p>
      </dgm:t>
    </dgm:pt>
    <dgm:pt modelId="{6D90CBBC-0763-4041-B093-B935372DB105}" type="parTrans" cxnId="{49C6F979-B4EF-4B0D-859A-E925D6734554}">
      <dgm:prSet/>
      <dgm:spPr/>
      <dgm:t>
        <a:bodyPr/>
        <a:lstStyle/>
        <a:p>
          <a:endParaRPr lang="ru-RU"/>
        </a:p>
      </dgm:t>
    </dgm:pt>
    <dgm:pt modelId="{1B75BB9D-017C-42D0-BCB3-FEEC7D9E8F99}" type="sibTrans" cxnId="{49C6F979-B4EF-4B0D-859A-E925D6734554}">
      <dgm:prSet/>
      <dgm:spPr/>
      <dgm:t>
        <a:bodyPr/>
        <a:lstStyle/>
        <a:p>
          <a:endParaRPr lang="ru-RU"/>
        </a:p>
      </dgm:t>
    </dgm:pt>
    <dgm:pt modelId="{D4B93210-15C8-48CE-8EAF-727E9914BC58}">
      <dgm:prSet custT="1"/>
      <dgm:spPr>
        <a:solidFill>
          <a:srgbClr val="C00000">
            <a:alpha val="90000"/>
          </a:srgbClr>
        </a:solidFill>
      </dgm:spPr>
      <dgm:t>
        <a:bodyPr/>
        <a:lstStyle/>
        <a:p>
          <a:r>
            <a:rPr lang="ru-RU" sz="2400" b="1" dirty="0" smtClean="0">
              <a:solidFill>
                <a:schemeClr val="tx1">
                  <a:lumMod val="95000"/>
                </a:schemeClr>
              </a:solidFill>
            </a:rPr>
            <a:t>Создание семьи</a:t>
          </a:r>
          <a:endParaRPr lang="ru-RU" sz="2400" b="1" dirty="0">
            <a:solidFill>
              <a:schemeClr val="tx1">
                <a:lumMod val="95000"/>
              </a:schemeClr>
            </a:solidFill>
          </a:endParaRPr>
        </a:p>
      </dgm:t>
    </dgm:pt>
    <dgm:pt modelId="{B4A03D72-C9CD-42DA-9A27-48B3931DF76B}" type="parTrans" cxnId="{6006D3DF-C05A-49FB-94DA-CC2D4C663D8E}">
      <dgm:prSet/>
      <dgm:spPr/>
      <dgm:t>
        <a:bodyPr/>
        <a:lstStyle/>
        <a:p>
          <a:endParaRPr lang="ru-RU"/>
        </a:p>
      </dgm:t>
    </dgm:pt>
    <dgm:pt modelId="{2B761471-CD3E-4B3B-A164-B87689650726}" type="sibTrans" cxnId="{6006D3DF-C05A-49FB-94DA-CC2D4C663D8E}">
      <dgm:prSet/>
      <dgm:spPr/>
      <dgm:t>
        <a:bodyPr/>
        <a:lstStyle/>
        <a:p>
          <a:endParaRPr lang="ru-RU"/>
        </a:p>
      </dgm:t>
    </dgm:pt>
    <dgm:pt modelId="{FD5CA4E6-8EA7-4207-9C4D-6F2A17F765D4}">
      <dgm:prSet custT="1"/>
      <dgm:spPr>
        <a:solidFill>
          <a:srgbClr val="C00000">
            <a:alpha val="90000"/>
          </a:srgbClr>
        </a:solidFill>
      </dgm:spPr>
      <dgm:t>
        <a:bodyPr/>
        <a:lstStyle/>
        <a:p>
          <a:r>
            <a:rPr lang="ru-RU" sz="2000" b="1" dirty="0" smtClean="0">
              <a:solidFill>
                <a:schemeClr val="tx1">
                  <a:lumMod val="95000"/>
                </a:schemeClr>
              </a:solidFill>
            </a:rPr>
            <a:t>Только зарегистрированный брак</a:t>
          </a:r>
          <a:endParaRPr lang="ru-RU" sz="2000" b="1" dirty="0">
            <a:solidFill>
              <a:schemeClr val="tx1">
                <a:lumMod val="95000"/>
              </a:schemeClr>
            </a:solidFill>
          </a:endParaRPr>
        </a:p>
      </dgm:t>
    </dgm:pt>
    <dgm:pt modelId="{409B4B7D-7EF6-4F66-AB3A-DAA7930F3117}" type="parTrans" cxnId="{57EDBAE5-D010-48B7-846D-61D6A99CE5F7}">
      <dgm:prSet/>
      <dgm:spPr/>
      <dgm:t>
        <a:bodyPr/>
        <a:lstStyle/>
        <a:p>
          <a:endParaRPr lang="ru-RU"/>
        </a:p>
      </dgm:t>
    </dgm:pt>
    <dgm:pt modelId="{B5193FFC-6DB8-44AD-ADB2-352D732D2893}" type="sibTrans" cxnId="{57EDBAE5-D010-48B7-846D-61D6A99CE5F7}">
      <dgm:prSet/>
      <dgm:spPr/>
      <dgm:t>
        <a:bodyPr/>
        <a:lstStyle/>
        <a:p>
          <a:endParaRPr lang="ru-RU"/>
        </a:p>
      </dgm:t>
    </dgm:pt>
    <dgm:pt modelId="{92637BA5-FBA6-4EA0-AEC7-A382B00DAA4F}" type="pres">
      <dgm:prSet presAssocID="{0EF4A5F8-CABF-4BF8-8167-27915AFF70F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FB45C90-9565-4EBD-87C9-E067AAF6496D}" type="pres">
      <dgm:prSet presAssocID="{4291F127-6398-450A-BD2C-66BA836B4A2C}" presName="linNode" presStyleCnt="0"/>
      <dgm:spPr/>
    </dgm:pt>
    <dgm:pt modelId="{0D21D8B7-F443-430A-8A0E-99C5E103C2D4}" type="pres">
      <dgm:prSet presAssocID="{4291F127-6398-450A-BD2C-66BA836B4A2C}" presName="parent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F4C668-378F-4A82-8DBB-4C592910B94F}" type="pres">
      <dgm:prSet presAssocID="{4291F127-6398-450A-BD2C-66BA836B4A2C}" presName="childShp" presStyleLbl="bgAccFollowNode1" presStyleIdx="0" presStyleCnt="5" custLinFactNeighborX="8399" custLinFactNeighborY="-1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98B1D9-2869-4D02-8AB5-699B318D0F06}" type="pres">
      <dgm:prSet presAssocID="{23FFC3E6-066B-417C-B823-B766261F42FD}" presName="spacing" presStyleCnt="0"/>
      <dgm:spPr/>
    </dgm:pt>
    <dgm:pt modelId="{00BD310A-D338-44E1-AA94-EBA3DF28B994}" type="pres">
      <dgm:prSet presAssocID="{A140C62F-AC85-4616-85EF-9AB4063B0985}" presName="linNode" presStyleCnt="0"/>
      <dgm:spPr/>
    </dgm:pt>
    <dgm:pt modelId="{B79A51D7-515E-4723-95B6-D3F25621D383}" type="pres">
      <dgm:prSet presAssocID="{A140C62F-AC85-4616-85EF-9AB4063B0985}" presName="parent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AC8581-4FA4-4045-9361-A9D9D3088C20}" type="pres">
      <dgm:prSet presAssocID="{A140C62F-AC85-4616-85EF-9AB4063B0985}" presName="childShp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1618F1-5BCD-4CA2-9E1D-AC1BCD2A16AB}" type="pres">
      <dgm:prSet presAssocID="{E679D0FF-851B-4161-8B43-3F776D800379}" presName="spacing" presStyleCnt="0"/>
      <dgm:spPr/>
    </dgm:pt>
    <dgm:pt modelId="{103EBD6B-2EDE-427E-B041-B7D4D1D2BAF6}" type="pres">
      <dgm:prSet presAssocID="{2F69EB21-729C-42C2-BD83-4C9104017CD6}" presName="linNode" presStyleCnt="0"/>
      <dgm:spPr/>
    </dgm:pt>
    <dgm:pt modelId="{F9E1AE80-D43A-4092-8020-1889C927F366}" type="pres">
      <dgm:prSet presAssocID="{2F69EB21-729C-42C2-BD83-4C9104017CD6}" presName="parent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C5FE58-F4D6-47C1-B195-D763855A6DDE}" type="pres">
      <dgm:prSet presAssocID="{2F69EB21-729C-42C2-BD83-4C9104017CD6}" presName="childShp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C89611-24FE-451A-9B54-08D06318D0CE}" type="pres">
      <dgm:prSet presAssocID="{33281AD5-C5B8-47E6-A956-2532D64AFDAE}" presName="spacing" presStyleCnt="0"/>
      <dgm:spPr/>
    </dgm:pt>
    <dgm:pt modelId="{D24A6999-3A25-41B7-8E04-00F7EC8DBABC}" type="pres">
      <dgm:prSet presAssocID="{4EEC5F1E-6947-4253-8ABE-5FB33C0E697F}" presName="linNode" presStyleCnt="0"/>
      <dgm:spPr/>
    </dgm:pt>
    <dgm:pt modelId="{31FE5D5B-C11F-4CDD-8001-245F242165EF}" type="pres">
      <dgm:prSet presAssocID="{4EEC5F1E-6947-4253-8ABE-5FB33C0E697F}" presName="parent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662291-BAF3-44A1-BA3F-274BCA2F418F}" type="pres">
      <dgm:prSet presAssocID="{4EEC5F1E-6947-4253-8ABE-5FB33C0E697F}" presName="childShp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77ECFD-5FFB-4893-AEEA-73250E05107E}" type="pres">
      <dgm:prSet presAssocID="{33932478-712E-4CA2-89C6-E491A165D36C}" presName="spacing" presStyleCnt="0"/>
      <dgm:spPr/>
    </dgm:pt>
    <dgm:pt modelId="{26DCBADA-E9E1-4ACE-9CEF-937DCC7E907E}" type="pres">
      <dgm:prSet presAssocID="{D3E02CF8-3138-4892-A9DA-FCEDBC7A32F2}" presName="linNode" presStyleCnt="0"/>
      <dgm:spPr/>
    </dgm:pt>
    <dgm:pt modelId="{41868DA5-DD52-4B37-AF4A-C82624D3CF48}" type="pres">
      <dgm:prSet presAssocID="{D3E02CF8-3138-4892-A9DA-FCEDBC7A32F2}" presName="parent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88A30F-E4CB-409B-92E9-1E5229D4EA16}" type="pres">
      <dgm:prSet presAssocID="{D3E02CF8-3138-4892-A9DA-FCEDBC7A32F2}" presName="childShp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9C4A54-8302-4D6E-87F7-E8F7BB17EEE5}" srcId="{0EF4A5F8-CABF-4BF8-8167-27915AFF70F8}" destId="{4291F127-6398-450A-BD2C-66BA836B4A2C}" srcOrd="0" destOrd="0" parTransId="{27610ACE-0810-4B37-9323-6E224C11AB89}" sibTransId="{23FFC3E6-066B-417C-B823-B766261F42FD}"/>
    <dgm:cxn modelId="{49C6F979-B4EF-4B0D-859A-E925D6734554}" srcId="{2F69EB21-729C-42C2-BD83-4C9104017CD6}" destId="{C05BF7A5-7566-48AC-B201-0461E3E027C9}" srcOrd="0" destOrd="0" parTransId="{6D90CBBC-0763-4041-B093-B935372DB105}" sibTransId="{1B75BB9D-017C-42D0-BCB3-FEEC7D9E8F99}"/>
    <dgm:cxn modelId="{6006D3DF-C05A-49FB-94DA-CC2D4C663D8E}" srcId="{4EEC5F1E-6947-4253-8ABE-5FB33C0E697F}" destId="{D4B93210-15C8-48CE-8EAF-727E9914BC58}" srcOrd="0" destOrd="0" parTransId="{B4A03D72-C9CD-42DA-9A27-48B3931DF76B}" sibTransId="{2B761471-CD3E-4B3B-A164-B87689650726}"/>
    <dgm:cxn modelId="{DFFCCD48-E0B2-4D6D-992E-2AE7E2BCD5CA}" type="presOf" srcId="{A140C62F-AC85-4616-85EF-9AB4063B0985}" destId="{B79A51D7-515E-4723-95B6-D3F25621D383}" srcOrd="0" destOrd="0" presId="urn:microsoft.com/office/officeart/2005/8/layout/vList6"/>
    <dgm:cxn modelId="{6476A1B6-1579-4A04-9876-ADD6F4B23201}" type="presOf" srcId="{D4B93210-15C8-48CE-8EAF-727E9914BC58}" destId="{13662291-BAF3-44A1-BA3F-274BCA2F418F}" srcOrd="0" destOrd="0" presId="urn:microsoft.com/office/officeart/2005/8/layout/vList6"/>
    <dgm:cxn modelId="{277F4FB6-AC4B-41CE-A1EF-C18C6D0F85B4}" type="presOf" srcId="{C05BF7A5-7566-48AC-B201-0461E3E027C9}" destId="{ABC5FE58-F4D6-47C1-B195-D763855A6DDE}" srcOrd="0" destOrd="0" presId="urn:microsoft.com/office/officeart/2005/8/layout/vList6"/>
    <dgm:cxn modelId="{10CD7BA2-99D8-469B-A3D5-9E4BCC2414AC}" srcId="{0EF4A5F8-CABF-4BF8-8167-27915AFF70F8}" destId="{D3E02CF8-3138-4892-A9DA-FCEDBC7A32F2}" srcOrd="4" destOrd="0" parTransId="{456B42F3-3FDA-4E8D-9B34-357A04E73488}" sibTransId="{7EAF75A8-D695-44C7-9936-D4CB0F270B2C}"/>
    <dgm:cxn modelId="{68CF4D25-61EB-48E2-B4C7-EF576A4E9F84}" srcId="{4291F127-6398-450A-BD2C-66BA836B4A2C}" destId="{69EFD303-2C0B-4864-8E5E-6C4DDEC7807C}" srcOrd="0" destOrd="0" parTransId="{43CFE3E6-EE3D-4AC7-A6D2-A46515935EF8}" sibTransId="{908DF6D3-952D-4624-ADB3-BA7222F4B918}"/>
    <dgm:cxn modelId="{AD4327D6-29AC-4DBC-AFDF-E27467BBF7EA}" type="presOf" srcId="{4291F127-6398-450A-BD2C-66BA836B4A2C}" destId="{0D21D8B7-F443-430A-8A0E-99C5E103C2D4}" srcOrd="0" destOrd="0" presId="urn:microsoft.com/office/officeart/2005/8/layout/vList6"/>
    <dgm:cxn modelId="{4123B5EC-BDFF-4125-AA6D-BB5FB200B9E8}" type="presOf" srcId="{0EF4A5F8-CABF-4BF8-8167-27915AFF70F8}" destId="{92637BA5-FBA6-4EA0-AEC7-A382B00DAA4F}" srcOrd="0" destOrd="0" presId="urn:microsoft.com/office/officeart/2005/8/layout/vList6"/>
    <dgm:cxn modelId="{377F20E0-5C12-47AC-87A2-4209DB64C850}" type="presOf" srcId="{69EFD303-2C0B-4864-8E5E-6C4DDEC7807C}" destId="{F0F4C668-378F-4A82-8DBB-4C592910B94F}" srcOrd="0" destOrd="0" presId="urn:microsoft.com/office/officeart/2005/8/layout/vList6"/>
    <dgm:cxn modelId="{57EDBAE5-D010-48B7-846D-61D6A99CE5F7}" srcId="{D3E02CF8-3138-4892-A9DA-FCEDBC7A32F2}" destId="{FD5CA4E6-8EA7-4207-9C4D-6F2A17F765D4}" srcOrd="0" destOrd="0" parTransId="{409B4B7D-7EF6-4F66-AB3A-DAA7930F3117}" sibTransId="{B5193FFC-6DB8-44AD-ADB2-352D732D2893}"/>
    <dgm:cxn modelId="{854E0840-EB4D-4E42-847E-BF3B0C0A6D09}" srcId="{A140C62F-AC85-4616-85EF-9AB4063B0985}" destId="{735F65BD-2B72-41B9-9775-36A365C3712B}" srcOrd="0" destOrd="0" parTransId="{A9581AC7-A055-4AED-9606-A925E798637A}" sibTransId="{CEAF6822-A481-475C-8084-4D8B6EE4F62B}"/>
    <dgm:cxn modelId="{61B0461B-89A4-4E70-AD45-9BBB406BCD34}" type="presOf" srcId="{D3E02CF8-3138-4892-A9DA-FCEDBC7A32F2}" destId="{41868DA5-DD52-4B37-AF4A-C82624D3CF48}" srcOrd="0" destOrd="0" presId="urn:microsoft.com/office/officeart/2005/8/layout/vList6"/>
    <dgm:cxn modelId="{F7E58214-A45C-4813-9170-F90D6ADD67CC}" type="presOf" srcId="{2F69EB21-729C-42C2-BD83-4C9104017CD6}" destId="{F9E1AE80-D43A-4092-8020-1889C927F366}" srcOrd="0" destOrd="0" presId="urn:microsoft.com/office/officeart/2005/8/layout/vList6"/>
    <dgm:cxn modelId="{4A272AFF-9597-4FA2-BF3A-BACFC04CF8E0}" srcId="{0EF4A5F8-CABF-4BF8-8167-27915AFF70F8}" destId="{4EEC5F1E-6947-4253-8ABE-5FB33C0E697F}" srcOrd="3" destOrd="0" parTransId="{CD8FB805-4575-4A53-8FE6-5B12836FB80B}" sibTransId="{33932478-712E-4CA2-89C6-E491A165D36C}"/>
    <dgm:cxn modelId="{C521DBC7-ECCB-4775-A04B-72E281177A48}" type="presOf" srcId="{735F65BD-2B72-41B9-9775-36A365C3712B}" destId="{36AC8581-4FA4-4045-9361-A9D9D3088C20}" srcOrd="0" destOrd="0" presId="urn:microsoft.com/office/officeart/2005/8/layout/vList6"/>
    <dgm:cxn modelId="{309071CA-DDB7-48CF-AD83-D83052AC2F56}" type="presOf" srcId="{FD5CA4E6-8EA7-4207-9C4D-6F2A17F765D4}" destId="{7988A30F-E4CB-409B-92E9-1E5229D4EA16}" srcOrd="0" destOrd="0" presId="urn:microsoft.com/office/officeart/2005/8/layout/vList6"/>
    <dgm:cxn modelId="{97BDBBB2-D6E2-4767-AFF7-A0A1714E1080}" srcId="{0EF4A5F8-CABF-4BF8-8167-27915AFF70F8}" destId="{A140C62F-AC85-4616-85EF-9AB4063B0985}" srcOrd="1" destOrd="0" parTransId="{80C61A4A-190E-4DDD-A86A-7E38303D386E}" sibTransId="{E679D0FF-851B-4161-8B43-3F776D800379}"/>
    <dgm:cxn modelId="{2A16266B-D900-4C51-ABC4-62F0859D13F8}" type="presOf" srcId="{4EEC5F1E-6947-4253-8ABE-5FB33C0E697F}" destId="{31FE5D5B-C11F-4CDD-8001-245F242165EF}" srcOrd="0" destOrd="0" presId="urn:microsoft.com/office/officeart/2005/8/layout/vList6"/>
    <dgm:cxn modelId="{C8236C7F-B1CE-4564-9205-BF54E58D4408}" srcId="{0EF4A5F8-CABF-4BF8-8167-27915AFF70F8}" destId="{2F69EB21-729C-42C2-BD83-4C9104017CD6}" srcOrd="2" destOrd="0" parTransId="{C0BD824D-A69D-48CB-B029-0B1A7CEE1261}" sibTransId="{33281AD5-C5B8-47E6-A956-2532D64AFDAE}"/>
    <dgm:cxn modelId="{3D4EDAF8-E9C6-4C03-AFA3-791F54E44B54}" type="presParOf" srcId="{92637BA5-FBA6-4EA0-AEC7-A382B00DAA4F}" destId="{2FB45C90-9565-4EBD-87C9-E067AAF6496D}" srcOrd="0" destOrd="0" presId="urn:microsoft.com/office/officeart/2005/8/layout/vList6"/>
    <dgm:cxn modelId="{FF868F8F-94CE-4F81-9A5E-0594BFCA1048}" type="presParOf" srcId="{2FB45C90-9565-4EBD-87C9-E067AAF6496D}" destId="{0D21D8B7-F443-430A-8A0E-99C5E103C2D4}" srcOrd="0" destOrd="0" presId="urn:microsoft.com/office/officeart/2005/8/layout/vList6"/>
    <dgm:cxn modelId="{0F5FC083-BF08-4B2E-90B5-948E6A13EB98}" type="presParOf" srcId="{2FB45C90-9565-4EBD-87C9-E067AAF6496D}" destId="{F0F4C668-378F-4A82-8DBB-4C592910B94F}" srcOrd="1" destOrd="0" presId="urn:microsoft.com/office/officeart/2005/8/layout/vList6"/>
    <dgm:cxn modelId="{BE955751-252E-4100-9AC8-EFD2DDEE6E9C}" type="presParOf" srcId="{92637BA5-FBA6-4EA0-AEC7-A382B00DAA4F}" destId="{6A98B1D9-2869-4D02-8AB5-699B318D0F06}" srcOrd="1" destOrd="0" presId="urn:microsoft.com/office/officeart/2005/8/layout/vList6"/>
    <dgm:cxn modelId="{BB68F1BA-A230-4638-9514-0850B9F9C95C}" type="presParOf" srcId="{92637BA5-FBA6-4EA0-AEC7-A382B00DAA4F}" destId="{00BD310A-D338-44E1-AA94-EBA3DF28B994}" srcOrd="2" destOrd="0" presId="urn:microsoft.com/office/officeart/2005/8/layout/vList6"/>
    <dgm:cxn modelId="{55D9D2AB-BB87-4FDD-B5F3-44363FDDC19D}" type="presParOf" srcId="{00BD310A-D338-44E1-AA94-EBA3DF28B994}" destId="{B79A51D7-515E-4723-95B6-D3F25621D383}" srcOrd="0" destOrd="0" presId="urn:microsoft.com/office/officeart/2005/8/layout/vList6"/>
    <dgm:cxn modelId="{0B3D2450-522D-40D9-9ADD-0B8C41A7AE2E}" type="presParOf" srcId="{00BD310A-D338-44E1-AA94-EBA3DF28B994}" destId="{36AC8581-4FA4-4045-9361-A9D9D3088C20}" srcOrd="1" destOrd="0" presId="urn:microsoft.com/office/officeart/2005/8/layout/vList6"/>
    <dgm:cxn modelId="{288B9B63-FBF5-456E-8CF4-F62B2CFB4D70}" type="presParOf" srcId="{92637BA5-FBA6-4EA0-AEC7-A382B00DAA4F}" destId="{EB1618F1-5BCD-4CA2-9E1D-AC1BCD2A16AB}" srcOrd="3" destOrd="0" presId="urn:microsoft.com/office/officeart/2005/8/layout/vList6"/>
    <dgm:cxn modelId="{23A27BC4-5CE3-4386-95F3-B6732311EC2F}" type="presParOf" srcId="{92637BA5-FBA6-4EA0-AEC7-A382B00DAA4F}" destId="{103EBD6B-2EDE-427E-B041-B7D4D1D2BAF6}" srcOrd="4" destOrd="0" presId="urn:microsoft.com/office/officeart/2005/8/layout/vList6"/>
    <dgm:cxn modelId="{C8380704-C5BA-413B-9EDA-2AA0284AC465}" type="presParOf" srcId="{103EBD6B-2EDE-427E-B041-B7D4D1D2BAF6}" destId="{F9E1AE80-D43A-4092-8020-1889C927F366}" srcOrd="0" destOrd="0" presId="urn:microsoft.com/office/officeart/2005/8/layout/vList6"/>
    <dgm:cxn modelId="{E65C0AA4-880D-401A-8D18-AA54017384C4}" type="presParOf" srcId="{103EBD6B-2EDE-427E-B041-B7D4D1D2BAF6}" destId="{ABC5FE58-F4D6-47C1-B195-D763855A6DDE}" srcOrd="1" destOrd="0" presId="urn:microsoft.com/office/officeart/2005/8/layout/vList6"/>
    <dgm:cxn modelId="{88224ED8-A30C-4779-AB57-CF1061A376EF}" type="presParOf" srcId="{92637BA5-FBA6-4EA0-AEC7-A382B00DAA4F}" destId="{B3C89611-24FE-451A-9B54-08D06318D0CE}" srcOrd="5" destOrd="0" presId="urn:microsoft.com/office/officeart/2005/8/layout/vList6"/>
    <dgm:cxn modelId="{1935CC22-512C-4E2B-9D2F-44CC8C4D377B}" type="presParOf" srcId="{92637BA5-FBA6-4EA0-AEC7-A382B00DAA4F}" destId="{D24A6999-3A25-41B7-8E04-00F7EC8DBABC}" srcOrd="6" destOrd="0" presId="urn:microsoft.com/office/officeart/2005/8/layout/vList6"/>
    <dgm:cxn modelId="{7F04127F-F6F0-44C5-AD70-28B68AEC1EA6}" type="presParOf" srcId="{D24A6999-3A25-41B7-8E04-00F7EC8DBABC}" destId="{31FE5D5B-C11F-4CDD-8001-245F242165EF}" srcOrd="0" destOrd="0" presId="urn:microsoft.com/office/officeart/2005/8/layout/vList6"/>
    <dgm:cxn modelId="{B4ABC217-DA78-467F-A7EE-4A02ED0B6FC7}" type="presParOf" srcId="{D24A6999-3A25-41B7-8E04-00F7EC8DBABC}" destId="{13662291-BAF3-44A1-BA3F-274BCA2F418F}" srcOrd="1" destOrd="0" presId="urn:microsoft.com/office/officeart/2005/8/layout/vList6"/>
    <dgm:cxn modelId="{06F3CE2C-8EF8-4D81-9E3D-52810789D6AC}" type="presParOf" srcId="{92637BA5-FBA6-4EA0-AEC7-A382B00DAA4F}" destId="{2877ECFD-5FFB-4893-AEEA-73250E05107E}" srcOrd="7" destOrd="0" presId="urn:microsoft.com/office/officeart/2005/8/layout/vList6"/>
    <dgm:cxn modelId="{6FB491C6-BF1A-4DDF-BDC5-D07F7D50B386}" type="presParOf" srcId="{92637BA5-FBA6-4EA0-AEC7-A382B00DAA4F}" destId="{26DCBADA-E9E1-4ACE-9CEF-937DCC7E907E}" srcOrd="8" destOrd="0" presId="urn:microsoft.com/office/officeart/2005/8/layout/vList6"/>
    <dgm:cxn modelId="{B89DFAB3-228F-4C3F-B212-4AB875B3515E}" type="presParOf" srcId="{26DCBADA-E9E1-4ACE-9CEF-937DCC7E907E}" destId="{41868DA5-DD52-4B37-AF4A-C82624D3CF48}" srcOrd="0" destOrd="0" presId="urn:microsoft.com/office/officeart/2005/8/layout/vList6"/>
    <dgm:cxn modelId="{9680A529-1308-4F10-A809-040C5E51F7D3}" type="presParOf" srcId="{26DCBADA-E9E1-4ACE-9CEF-937DCC7E907E}" destId="{7988A30F-E4CB-409B-92E9-1E5229D4EA1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584AE64-10EE-4E74-8968-0BDB3E759B91}" type="doc">
      <dgm:prSet loTypeId="urn:microsoft.com/office/officeart/2005/8/layout/cycle3" loCatId="cycle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B8071F-F299-49A4-BFC0-7BD141499FE6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b="1" dirty="0" smtClean="0"/>
            <a:t>Условия заключения брака</a:t>
          </a:r>
          <a:endParaRPr lang="ru-RU" b="1" dirty="0"/>
        </a:p>
      </dgm:t>
    </dgm:pt>
    <dgm:pt modelId="{037E3B45-21F9-4BB4-A4C5-07558FB396F5}" type="parTrans" cxnId="{8336335B-C774-43B1-B97C-25ABDEF4E556}">
      <dgm:prSet/>
      <dgm:spPr/>
      <dgm:t>
        <a:bodyPr/>
        <a:lstStyle/>
        <a:p>
          <a:endParaRPr lang="ru-RU"/>
        </a:p>
      </dgm:t>
    </dgm:pt>
    <dgm:pt modelId="{58AE0DAC-69BD-4573-A458-597CDBA6D175}" type="sibTrans" cxnId="{8336335B-C774-43B1-B97C-25ABDEF4E556}">
      <dgm:prSet/>
      <dgm:spPr/>
      <dgm:t>
        <a:bodyPr/>
        <a:lstStyle/>
        <a:p>
          <a:endParaRPr lang="ru-RU"/>
        </a:p>
      </dgm:t>
    </dgm:pt>
    <dgm:pt modelId="{0B58C385-98D8-418C-BED6-1D37A2CABBEB}">
      <dgm:prSet phldrT="[Текст]"/>
      <dgm:spPr>
        <a:solidFill>
          <a:srgbClr val="DAF004"/>
        </a:solidFill>
      </dgm:spPr>
      <dgm:t>
        <a:bodyPr/>
        <a:lstStyle/>
        <a:p>
          <a:r>
            <a:rPr lang="ru-RU" b="1" dirty="0" smtClean="0"/>
            <a:t>Достижение определенного возраста. В России брачный возраст устанавливается в 18 лет.</a:t>
          </a:r>
          <a:endParaRPr lang="ru-RU" b="1" dirty="0"/>
        </a:p>
      </dgm:t>
    </dgm:pt>
    <dgm:pt modelId="{2B36702D-F7D4-4174-9396-4BD173ADAF59}" type="parTrans" cxnId="{142A77D8-04DE-43BD-82FD-D9F3E4A3B55D}">
      <dgm:prSet/>
      <dgm:spPr/>
      <dgm:t>
        <a:bodyPr/>
        <a:lstStyle/>
        <a:p>
          <a:endParaRPr lang="ru-RU"/>
        </a:p>
      </dgm:t>
    </dgm:pt>
    <dgm:pt modelId="{F1A6CA52-5A84-4463-B301-8CA3FD0FF318}" type="sibTrans" cxnId="{142A77D8-04DE-43BD-82FD-D9F3E4A3B55D}">
      <dgm:prSet/>
      <dgm:spPr/>
      <dgm:t>
        <a:bodyPr/>
        <a:lstStyle/>
        <a:p>
          <a:endParaRPr lang="ru-RU"/>
        </a:p>
      </dgm:t>
    </dgm:pt>
    <dgm:pt modelId="{41103D0D-B3E3-4BA4-B132-A21894759718}">
      <dgm:prSet phldrT="[Текст]"/>
      <dgm:spPr>
        <a:solidFill>
          <a:srgbClr val="16EF05"/>
        </a:solidFill>
      </dgm:spPr>
      <dgm:t>
        <a:bodyPr/>
        <a:lstStyle/>
        <a:p>
          <a:r>
            <a:rPr lang="ru-RU" b="1" dirty="0" smtClean="0"/>
            <a:t>Дееспособность супругов</a:t>
          </a:r>
          <a:endParaRPr lang="ru-RU" b="1" dirty="0"/>
        </a:p>
      </dgm:t>
    </dgm:pt>
    <dgm:pt modelId="{61812813-B4C8-4722-AAF1-2D9E7E6194D5}" type="parTrans" cxnId="{719A7329-49C5-45B2-8950-CD632524E07E}">
      <dgm:prSet/>
      <dgm:spPr/>
      <dgm:t>
        <a:bodyPr/>
        <a:lstStyle/>
        <a:p>
          <a:endParaRPr lang="ru-RU"/>
        </a:p>
      </dgm:t>
    </dgm:pt>
    <dgm:pt modelId="{2DCEA673-206D-4212-BB3B-3D08051899DA}" type="sibTrans" cxnId="{719A7329-49C5-45B2-8950-CD632524E07E}">
      <dgm:prSet/>
      <dgm:spPr/>
      <dgm:t>
        <a:bodyPr/>
        <a:lstStyle/>
        <a:p>
          <a:endParaRPr lang="ru-RU"/>
        </a:p>
      </dgm:t>
    </dgm:pt>
    <dgm:pt modelId="{0815B8AE-144C-4DB4-A472-759B30983C9D}">
      <dgm:prSet phldrT="[Текст]"/>
      <dgm:spPr>
        <a:solidFill>
          <a:srgbClr val="03D5F1"/>
        </a:solidFill>
      </dgm:spPr>
      <dgm:t>
        <a:bodyPr/>
        <a:lstStyle/>
        <a:p>
          <a:r>
            <a:rPr lang="ru-RU" b="1" dirty="0" smtClean="0"/>
            <a:t>Отсутствие других зарегистрированных браков</a:t>
          </a:r>
          <a:endParaRPr lang="ru-RU" b="1" dirty="0"/>
        </a:p>
      </dgm:t>
    </dgm:pt>
    <dgm:pt modelId="{FA744DF2-25A5-4697-B0EA-2DBBC8CB3B69}" type="parTrans" cxnId="{6BCBCFA7-0982-4080-BB10-CAFA743DA326}">
      <dgm:prSet/>
      <dgm:spPr/>
      <dgm:t>
        <a:bodyPr/>
        <a:lstStyle/>
        <a:p>
          <a:endParaRPr lang="ru-RU"/>
        </a:p>
      </dgm:t>
    </dgm:pt>
    <dgm:pt modelId="{7316DD91-A966-4A92-8D87-124192D6D0BE}" type="sibTrans" cxnId="{6BCBCFA7-0982-4080-BB10-CAFA743DA326}">
      <dgm:prSet/>
      <dgm:spPr/>
      <dgm:t>
        <a:bodyPr/>
        <a:lstStyle/>
        <a:p>
          <a:endParaRPr lang="ru-RU"/>
        </a:p>
      </dgm:t>
    </dgm:pt>
    <dgm:pt modelId="{65C9B2DF-7379-433B-ABA6-08B1E3F6FBB5}">
      <dgm:prSet phldrT="[Текст]"/>
      <dgm:spPr>
        <a:solidFill>
          <a:srgbClr val="081EEC"/>
        </a:solidFill>
      </dgm:spPr>
      <dgm:t>
        <a:bodyPr/>
        <a:lstStyle/>
        <a:p>
          <a:r>
            <a:rPr lang="ru-RU" b="1" dirty="0" smtClean="0"/>
            <a:t>Отсутствие близких родственных связей</a:t>
          </a:r>
          <a:endParaRPr lang="ru-RU" b="1" dirty="0"/>
        </a:p>
      </dgm:t>
    </dgm:pt>
    <dgm:pt modelId="{62D1FD97-FC96-41ED-8BF8-3F36969F00D1}" type="parTrans" cxnId="{0173712F-2BA4-49C4-96D8-5D871448E0F8}">
      <dgm:prSet/>
      <dgm:spPr/>
      <dgm:t>
        <a:bodyPr/>
        <a:lstStyle/>
        <a:p>
          <a:endParaRPr lang="ru-RU"/>
        </a:p>
      </dgm:t>
    </dgm:pt>
    <dgm:pt modelId="{691B568B-8FA8-49E1-A61E-34B4EDF880BD}" type="sibTrans" cxnId="{0173712F-2BA4-49C4-96D8-5D871448E0F8}">
      <dgm:prSet/>
      <dgm:spPr/>
      <dgm:t>
        <a:bodyPr/>
        <a:lstStyle/>
        <a:p>
          <a:endParaRPr lang="ru-RU"/>
        </a:p>
      </dgm:t>
    </dgm:pt>
    <dgm:pt modelId="{EF4A2A54-0CA5-4A4A-BD28-076A6A331082}">
      <dgm:prSet/>
      <dgm:spPr>
        <a:solidFill>
          <a:srgbClr val="ED3807"/>
        </a:solidFill>
      </dgm:spPr>
      <dgm:t>
        <a:bodyPr/>
        <a:lstStyle/>
        <a:p>
          <a:r>
            <a:rPr lang="ru-RU" b="1" dirty="0" smtClean="0"/>
            <a:t>Взаимное согласие мужчины и женщины</a:t>
          </a:r>
          <a:endParaRPr lang="ru-RU" b="1" dirty="0"/>
        </a:p>
      </dgm:t>
    </dgm:pt>
    <dgm:pt modelId="{B93A2F28-CA1E-4C7D-AD7C-728953C4BCE9}" type="parTrans" cxnId="{69B266FE-85A0-48D5-A3D7-E80590D694F0}">
      <dgm:prSet/>
      <dgm:spPr/>
      <dgm:t>
        <a:bodyPr/>
        <a:lstStyle/>
        <a:p>
          <a:endParaRPr lang="ru-RU"/>
        </a:p>
      </dgm:t>
    </dgm:pt>
    <dgm:pt modelId="{6B1A2733-3DCF-463E-A56A-B1EBEAA1C128}" type="sibTrans" cxnId="{69B266FE-85A0-48D5-A3D7-E80590D694F0}">
      <dgm:prSet/>
      <dgm:spPr/>
      <dgm:t>
        <a:bodyPr/>
        <a:lstStyle/>
        <a:p>
          <a:endParaRPr lang="ru-RU"/>
        </a:p>
      </dgm:t>
    </dgm:pt>
    <dgm:pt modelId="{BCADC1A9-C940-4AF3-8F03-C211EACD727F}">
      <dgm:prSet/>
      <dgm:spPr>
        <a:solidFill>
          <a:srgbClr val="EE06D2"/>
        </a:solidFill>
      </dgm:spPr>
      <dgm:t>
        <a:bodyPr/>
        <a:lstStyle/>
        <a:p>
          <a:r>
            <a:rPr lang="ru-RU" dirty="0" smtClean="0"/>
            <a:t>Не допускается заключать брак между усыновителями и усыновленными. </a:t>
          </a:r>
          <a:endParaRPr lang="ru-RU" dirty="0"/>
        </a:p>
      </dgm:t>
    </dgm:pt>
    <dgm:pt modelId="{DF279A61-3942-40DB-9E9F-E48071ED4BE4}" type="parTrans" cxnId="{C96A8038-4710-4CA1-996F-86F7BFEBF4E9}">
      <dgm:prSet/>
      <dgm:spPr/>
      <dgm:t>
        <a:bodyPr/>
        <a:lstStyle/>
        <a:p>
          <a:endParaRPr lang="ru-RU"/>
        </a:p>
      </dgm:t>
    </dgm:pt>
    <dgm:pt modelId="{A7A12C43-DB5D-4E2D-8383-361E3044E5CF}" type="sibTrans" cxnId="{C96A8038-4710-4CA1-996F-86F7BFEBF4E9}">
      <dgm:prSet/>
      <dgm:spPr/>
      <dgm:t>
        <a:bodyPr/>
        <a:lstStyle/>
        <a:p>
          <a:endParaRPr lang="ru-RU"/>
        </a:p>
      </dgm:t>
    </dgm:pt>
    <dgm:pt modelId="{E25CD861-B401-429F-8C56-C25307FA251E}">
      <dgm:prSet/>
      <dgm:spPr>
        <a:solidFill>
          <a:srgbClr val="EF0526"/>
        </a:solidFill>
      </dgm:spPr>
      <dgm:t>
        <a:bodyPr/>
        <a:lstStyle/>
        <a:p>
          <a:r>
            <a:rPr lang="ru-RU" dirty="0" smtClean="0"/>
            <a:t>Психическое заболевание хотя бы одного из лиц вступающих в брак. </a:t>
          </a:r>
          <a:endParaRPr lang="ru-RU" dirty="0"/>
        </a:p>
      </dgm:t>
    </dgm:pt>
    <dgm:pt modelId="{C7479EAB-14AE-439E-B3E2-8CFCE22263CD}" type="parTrans" cxnId="{7A58F6A0-3F03-41B6-9ADE-B0E6444BF72B}">
      <dgm:prSet/>
      <dgm:spPr/>
      <dgm:t>
        <a:bodyPr/>
        <a:lstStyle/>
        <a:p>
          <a:endParaRPr lang="ru-RU"/>
        </a:p>
      </dgm:t>
    </dgm:pt>
    <dgm:pt modelId="{291D14BE-F71B-4944-8EFF-4EDF5BE05965}" type="sibTrans" cxnId="{7A58F6A0-3F03-41B6-9ADE-B0E6444BF72B}">
      <dgm:prSet/>
      <dgm:spPr/>
      <dgm:t>
        <a:bodyPr/>
        <a:lstStyle/>
        <a:p>
          <a:endParaRPr lang="ru-RU"/>
        </a:p>
      </dgm:t>
    </dgm:pt>
    <dgm:pt modelId="{2C46D0F9-7F2C-438C-8845-0FADBD5C8B31}" type="pres">
      <dgm:prSet presAssocID="{E584AE64-10EE-4E74-8968-0BDB3E759B9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AD5B61-F464-47E2-808A-DD0E9C174CFE}" type="pres">
      <dgm:prSet presAssocID="{E584AE64-10EE-4E74-8968-0BDB3E759B91}" presName="cycle" presStyleCnt="0"/>
      <dgm:spPr/>
      <dgm:t>
        <a:bodyPr/>
        <a:lstStyle/>
        <a:p>
          <a:endParaRPr lang="ru-RU"/>
        </a:p>
      </dgm:t>
    </dgm:pt>
    <dgm:pt modelId="{6727FC71-A394-4645-905A-1A4BF64FF66F}" type="pres">
      <dgm:prSet presAssocID="{C5B8071F-F299-49A4-BFC0-7BD141499FE6}" presName="nodeFirstNode" presStyleLbl="node1" presStyleIdx="0" presStyleCnt="8" custScaleX="116922" custScaleY="163288" custRadScaleRad="94865" custRadScaleInc="0">
        <dgm:presLayoutVars>
          <dgm:bulletEnabled val="1"/>
        </dgm:presLayoutVars>
      </dgm:prSet>
      <dgm:spPr>
        <a:prstGeom prst="heart">
          <a:avLst/>
        </a:prstGeom>
      </dgm:spPr>
      <dgm:t>
        <a:bodyPr/>
        <a:lstStyle/>
        <a:p>
          <a:endParaRPr lang="ru-RU"/>
        </a:p>
      </dgm:t>
    </dgm:pt>
    <dgm:pt modelId="{A5C49954-C287-4178-AEDC-C157B798E878}" type="pres">
      <dgm:prSet presAssocID="{58AE0DAC-69BD-4573-A458-597CDBA6D175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40938F17-60D0-43BD-8026-446A4A883423}" type="pres">
      <dgm:prSet presAssocID="{EF4A2A54-0CA5-4A4A-BD28-076A6A331082}" presName="nodeFollowingNodes" presStyleLbl="node1" presStyleIdx="1" presStyleCnt="8" custRadScaleRad="100744" custRadScaleInc="-39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6AAC37-AC36-4CAA-A148-83F64B149C7B}" type="pres">
      <dgm:prSet presAssocID="{0B58C385-98D8-418C-BED6-1D37A2CABBEB}" presName="nodeFollowingNodes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0135AA-BBE7-4C7F-9F5C-8F3CAE83D6A0}" type="pres">
      <dgm:prSet presAssocID="{41103D0D-B3E3-4BA4-B132-A21894759718}" presName="nodeFollowingNodes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7F9FF2-3858-4E4A-8735-B4BF72B8A261}" type="pres">
      <dgm:prSet presAssocID="{0815B8AE-144C-4DB4-A472-759B30983C9D}" presName="nodeFollowingNodes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ED97B7-39E5-41CC-919A-9ECFB6F1201C}" type="pres">
      <dgm:prSet presAssocID="{65C9B2DF-7379-433B-ABA6-08B1E3F6FBB5}" presName="nodeFollowingNodes" presStyleLbl="node1" presStyleIdx="5" presStyleCnt="8" custRadScaleRad="99970" custRadScaleInc="-25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58D72D-619A-492E-B676-BAD34117DC24}" type="pres">
      <dgm:prSet presAssocID="{BCADC1A9-C940-4AF3-8F03-C211EACD727F}" presName="nodeFollowingNodes" presStyleLbl="node1" presStyleIdx="6" presStyleCnt="8" custRadScaleRad="98709" custRadScaleInc="1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408AC8-9DD0-4DEC-AFC8-FDEF14B44A63}" type="pres">
      <dgm:prSet presAssocID="{E25CD861-B401-429F-8C56-C25307FA251E}" presName="nodeFollowingNodes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574952-4F2A-43E9-9BFB-D907B5E0A555}" type="presOf" srcId="{0B58C385-98D8-418C-BED6-1D37A2CABBEB}" destId="{776AAC37-AC36-4CAA-A148-83F64B149C7B}" srcOrd="0" destOrd="0" presId="urn:microsoft.com/office/officeart/2005/8/layout/cycle3"/>
    <dgm:cxn modelId="{A011A8B6-C982-418D-A8E2-BB023DF984CC}" type="presOf" srcId="{C5B8071F-F299-49A4-BFC0-7BD141499FE6}" destId="{6727FC71-A394-4645-905A-1A4BF64FF66F}" srcOrd="0" destOrd="0" presId="urn:microsoft.com/office/officeart/2005/8/layout/cycle3"/>
    <dgm:cxn modelId="{95AE9110-D787-4484-AF3C-905AB54AEEA2}" type="presOf" srcId="{41103D0D-B3E3-4BA4-B132-A21894759718}" destId="{3C0135AA-BBE7-4C7F-9F5C-8F3CAE83D6A0}" srcOrd="0" destOrd="0" presId="urn:microsoft.com/office/officeart/2005/8/layout/cycle3"/>
    <dgm:cxn modelId="{8EBB1EF6-D997-4F21-BF77-A2B7786871BA}" type="presOf" srcId="{0815B8AE-144C-4DB4-A472-759B30983C9D}" destId="{AD7F9FF2-3858-4E4A-8735-B4BF72B8A261}" srcOrd="0" destOrd="0" presId="urn:microsoft.com/office/officeart/2005/8/layout/cycle3"/>
    <dgm:cxn modelId="{B29766DA-60AC-456F-9D29-B79311E381F0}" type="presOf" srcId="{65C9B2DF-7379-433B-ABA6-08B1E3F6FBB5}" destId="{84ED97B7-39E5-41CC-919A-9ECFB6F1201C}" srcOrd="0" destOrd="0" presId="urn:microsoft.com/office/officeart/2005/8/layout/cycle3"/>
    <dgm:cxn modelId="{69B266FE-85A0-48D5-A3D7-E80590D694F0}" srcId="{E584AE64-10EE-4E74-8968-0BDB3E759B91}" destId="{EF4A2A54-0CA5-4A4A-BD28-076A6A331082}" srcOrd="1" destOrd="0" parTransId="{B93A2F28-CA1E-4C7D-AD7C-728953C4BCE9}" sibTransId="{6B1A2733-3DCF-463E-A56A-B1EBEAA1C128}"/>
    <dgm:cxn modelId="{9044FBC3-91F5-4A4E-9130-793A8D567B09}" type="presOf" srcId="{BCADC1A9-C940-4AF3-8F03-C211EACD727F}" destId="{E458D72D-619A-492E-B676-BAD34117DC24}" srcOrd="0" destOrd="0" presId="urn:microsoft.com/office/officeart/2005/8/layout/cycle3"/>
    <dgm:cxn modelId="{719A7329-49C5-45B2-8950-CD632524E07E}" srcId="{E584AE64-10EE-4E74-8968-0BDB3E759B91}" destId="{41103D0D-B3E3-4BA4-B132-A21894759718}" srcOrd="3" destOrd="0" parTransId="{61812813-B4C8-4722-AAF1-2D9E7E6194D5}" sibTransId="{2DCEA673-206D-4212-BB3B-3D08051899DA}"/>
    <dgm:cxn modelId="{9E9338B6-647C-4164-94BE-D2EE586F33EE}" type="presOf" srcId="{EF4A2A54-0CA5-4A4A-BD28-076A6A331082}" destId="{40938F17-60D0-43BD-8026-446A4A883423}" srcOrd="0" destOrd="0" presId="urn:microsoft.com/office/officeart/2005/8/layout/cycle3"/>
    <dgm:cxn modelId="{1B3CBF88-6E29-4DC9-8EA8-3BBF03CCDE18}" type="presOf" srcId="{E584AE64-10EE-4E74-8968-0BDB3E759B91}" destId="{2C46D0F9-7F2C-438C-8845-0FADBD5C8B31}" srcOrd="0" destOrd="0" presId="urn:microsoft.com/office/officeart/2005/8/layout/cycle3"/>
    <dgm:cxn modelId="{6BCBCFA7-0982-4080-BB10-CAFA743DA326}" srcId="{E584AE64-10EE-4E74-8968-0BDB3E759B91}" destId="{0815B8AE-144C-4DB4-A472-759B30983C9D}" srcOrd="4" destOrd="0" parTransId="{FA744DF2-25A5-4697-B0EA-2DBBC8CB3B69}" sibTransId="{7316DD91-A966-4A92-8D87-124192D6D0BE}"/>
    <dgm:cxn modelId="{C96A8038-4710-4CA1-996F-86F7BFEBF4E9}" srcId="{E584AE64-10EE-4E74-8968-0BDB3E759B91}" destId="{BCADC1A9-C940-4AF3-8F03-C211EACD727F}" srcOrd="6" destOrd="0" parTransId="{DF279A61-3942-40DB-9E9F-E48071ED4BE4}" sibTransId="{A7A12C43-DB5D-4E2D-8383-361E3044E5CF}"/>
    <dgm:cxn modelId="{7A58F6A0-3F03-41B6-9ADE-B0E6444BF72B}" srcId="{E584AE64-10EE-4E74-8968-0BDB3E759B91}" destId="{E25CD861-B401-429F-8C56-C25307FA251E}" srcOrd="7" destOrd="0" parTransId="{C7479EAB-14AE-439E-B3E2-8CFCE22263CD}" sibTransId="{291D14BE-F71B-4944-8EFF-4EDF5BE05965}"/>
    <dgm:cxn modelId="{0173712F-2BA4-49C4-96D8-5D871448E0F8}" srcId="{E584AE64-10EE-4E74-8968-0BDB3E759B91}" destId="{65C9B2DF-7379-433B-ABA6-08B1E3F6FBB5}" srcOrd="5" destOrd="0" parTransId="{62D1FD97-FC96-41ED-8BF8-3F36969F00D1}" sibTransId="{691B568B-8FA8-49E1-A61E-34B4EDF880BD}"/>
    <dgm:cxn modelId="{8336335B-C774-43B1-B97C-25ABDEF4E556}" srcId="{E584AE64-10EE-4E74-8968-0BDB3E759B91}" destId="{C5B8071F-F299-49A4-BFC0-7BD141499FE6}" srcOrd="0" destOrd="0" parTransId="{037E3B45-21F9-4BB4-A4C5-07558FB396F5}" sibTransId="{58AE0DAC-69BD-4573-A458-597CDBA6D175}"/>
    <dgm:cxn modelId="{D50EDA06-198B-448A-9184-60B547AA1B7F}" type="presOf" srcId="{E25CD861-B401-429F-8C56-C25307FA251E}" destId="{53408AC8-9DD0-4DEC-AFC8-FDEF14B44A63}" srcOrd="0" destOrd="0" presId="urn:microsoft.com/office/officeart/2005/8/layout/cycle3"/>
    <dgm:cxn modelId="{E84FFD74-A527-4584-9936-9549A6FE2AF7}" type="presOf" srcId="{58AE0DAC-69BD-4573-A458-597CDBA6D175}" destId="{A5C49954-C287-4178-AEDC-C157B798E878}" srcOrd="0" destOrd="0" presId="urn:microsoft.com/office/officeart/2005/8/layout/cycle3"/>
    <dgm:cxn modelId="{142A77D8-04DE-43BD-82FD-D9F3E4A3B55D}" srcId="{E584AE64-10EE-4E74-8968-0BDB3E759B91}" destId="{0B58C385-98D8-418C-BED6-1D37A2CABBEB}" srcOrd="2" destOrd="0" parTransId="{2B36702D-F7D4-4174-9396-4BD173ADAF59}" sibTransId="{F1A6CA52-5A84-4463-B301-8CA3FD0FF318}"/>
    <dgm:cxn modelId="{D9F00960-7205-4B60-BA72-854F8A04A01C}" type="presParOf" srcId="{2C46D0F9-7F2C-438C-8845-0FADBD5C8B31}" destId="{05AD5B61-F464-47E2-808A-DD0E9C174CFE}" srcOrd="0" destOrd="0" presId="urn:microsoft.com/office/officeart/2005/8/layout/cycle3"/>
    <dgm:cxn modelId="{6D537FE9-73F9-47BB-8044-AEAA9E72C2DE}" type="presParOf" srcId="{05AD5B61-F464-47E2-808A-DD0E9C174CFE}" destId="{6727FC71-A394-4645-905A-1A4BF64FF66F}" srcOrd="0" destOrd="0" presId="urn:microsoft.com/office/officeart/2005/8/layout/cycle3"/>
    <dgm:cxn modelId="{08BE58D7-9647-46DC-9D5E-29AB31B2EEC4}" type="presParOf" srcId="{05AD5B61-F464-47E2-808A-DD0E9C174CFE}" destId="{A5C49954-C287-4178-AEDC-C157B798E878}" srcOrd="1" destOrd="0" presId="urn:microsoft.com/office/officeart/2005/8/layout/cycle3"/>
    <dgm:cxn modelId="{9AAD3492-F2EB-462D-BD34-7859FAB55FD9}" type="presParOf" srcId="{05AD5B61-F464-47E2-808A-DD0E9C174CFE}" destId="{40938F17-60D0-43BD-8026-446A4A883423}" srcOrd="2" destOrd="0" presId="urn:microsoft.com/office/officeart/2005/8/layout/cycle3"/>
    <dgm:cxn modelId="{5BEB39E1-5E0D-44C4-B833-78D021961AEA}" type="presParOf" srcId="{05AD5B61-F464-47E2-808A-DD0E9C174CFE}" destId="{776AAC37-AC36-4CAA-A148-83F64B149C7B}" srcOrd="3" destOrd="0" presId="urn:microsoft.com/office/officeart/2005/8/layout/cycle3"/>
    <dgm:cxn modelId="{B4C514BE-EC10-4D27-B260-6FF76D7885C3}" type="presParOf" srcId="{05AD5B61-F464-47E2-808A-DD0E9C174CFE}" destId="{3C0135AA-BBE7-4C7F-9F5C-8F3CAE83D6A0}" srcOrd="4" destOrd="0" presId="urn:microsoft.com/office/officeart/2005/8/layout/cycle3"/>
    <dgm:cxn modelId="{B6363D6C-80CA-41B5-BF1D-5B9827C48867}" type="presParOf" srcId="{05AD5B61-F464-47E2-808A-DD0E9C174CFE}" destId="{AD7F9FF2-3858-4E4A-8735-B4BF72B8A261}" srcOrd="5" destOrd="0" presId="urn:microsoft.com/office/officeart/2005/8/layout/cycle3"/>
    <dgm:cxn modelId="{CE5C93EF-C998-44B7-94E0-32ECF4FC01CB}" type="presParOf" srcId="{05AD5B61-F464-47E2-808A-DD0E9C174CFE}" destId="{84ED97B7-39E5-41CC-919A-9ECFB6F1201C}" srcOrd="6" destOrd="0" presId="urn:microsoft.com/office/officeart/2005/8/layout/cycle3"/>
    <dgm:cxn modelId="{53365917-494B-4EBF-8ACC-14F0DCF8C315}" type="presParOf" srcId="{05AD5B61-F464-47E2-808A-DD0E9C174CFE}" destId="{E458D72D-619A-492E-B676-BAD34117DC24}" srcOrd="7" destOrd="0" presId="urn:microsoft.com/office/officeart/2005/8/layout/cycle3"/>
    <dgm:cxn modelId="{15A45B1F-BF68-4FD7-84C5-E0EF23B7783A}" type="presParOf" srcId="{05AD5B61-F464-47E2-808A-DD0E9C174CFE}" destId="{53408AC8-9DD0-4DEC-AFC8-FDEF14B44A63}" srcOrd="8" destOrd="0" presId="urn:microsoft.com/office/officeart/2005/8/layout/cycle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B4D0466-95B2-4B59-AFD1-A2313CF53326}" type="doc">
      <dgm:prSet loTypeId="urn:microsoft.com/office/officeart/2005/8/layout/vProcess5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32EF1D-7D64-4D64-8225-43FF923F5D2D}">
      <dgm:prSet phldrT="[Текст]"/>
      <dgm:spPr/>
      <dgm:t>
        <a:bodyPr/>
        <a:lstStyle/>
        <a:p>
          <a:r>
            <a:rPr lang="ru-RU" dirty="0" smtClean="0"/>
            <a:t>Во-первых, семья – это объединение лиц, связанных браком или родством.</a:t>
          </a:r>
          <a:endParaRPr lang="ru-RU" dirty="0"/>
        </a:p>
      </dgm:t>
    </dgm:pt>
    <dgm:pt modelId="{BB53C91B-F5B4-4C83-B464-4E7B3FB831C3}" type="parTrans" cxnId="{9C02C277-3026-4794-9610-5C75EFC981E9}">
      <dgm:prSet/>
      <dgm:spPr/>
      <dgm:t>
        <a:bodyPr/>
        <a:lstStyle/>
        <a:p>
          <a:endParaRPr lang="ru-RU"/>
        </a:p>
      </dgm:t>
    </dgm:pt>
    <dgm:pt modelId="{600AA5A6-F1D0-4A08-87EA-59F669BEADFC}" type="sibTrans" cxnId="{9C02C277-3026-4794-9610-5C75EFC981E9}">
      <dgm:prSet/>
      <dgm:spPr/>
      <dgm:t>
        <a:bodyPr/>
        <a:lstStyle/>
        <a:p>
          <a:endParaRPr lang="ru-RU"/>
        </a:p>
      </dgm:t>
    </dgm:pt>
    <dgm:pt modelId="{DDAC096D-AE61-4C11-802C-C33825AF7F59}">
      <dgm:prSet phldrT="[Текст]"/>
      <dgm:spPr/>
      <dgm:t>
        <a:bodyPr/>
        <a:lstStyle/>
        <a:p>
          <a:r>
            <a:rPr lang="ru-RU" dirty="0" smtClean="0"/>
            <a:t>Во-вторых, семья – это объединение лиц, связанных материальной или и моральной общностью и поддержкой.</a:t>
          </a:r>
          <a:endParaRPr lang="ru-RU" dirty="0"/>
        </a:p>
      </dgm:t>
    </dgm:pt>
    <dgm:pt modelId="{544F0341-4C65-4500-903E-924938D255F8}" type="parTrans" cxnId="{4DA595A6-AEB6-4188-95E8-0AE8058DF695}">
      <dgm:prSet/>
      <dgm:spPr/>
      <dgm:t>
        <a:bodyPr/>
        <a:lstStyle/>
        <a:p>
          <a:endParaRPr lang="ru-RU"/>
        </a:p>
      </dgm:t>
    </dgm:pt>
    <dgm:pt modelId="{7574888F-9113-44CE-A867-73811EE70289}" type="sibTrans" cxnId="{4DA595A6-AEB6-4188-95E8-0AE8058DF695}">
      <dgm:prSet/>
      <dgm:spPr/>
      <dgm:t>
        <a:bodyPr/>
        <a:lstStyle/>
        <a:p>
          <a:endParaRPr lang="ru-RU"/>
        </a:p>
      </dgm:t>
    </dgm:pt>
    <dgm:pt modelId="{3400788A-4171-410F-B5BF-6980238AF8D6}">
      <dgm:prSet phldrT="[Текст]"/>
      <dgm:spPr/>
      <dgm:t>
        <a:bodyPr/>
        <a:lstStyle/>
        <a:p>
          <a:r>
            <a:rPr lang="ru-RU" dirty="0" smtClean="0"/>
            <a:t>В-третьих, семья – это объединение лиц, связанных взаимными правами и обязанностями.</a:t>
          </a:r>
          <a:endParaRPr lang="ru-RU" dirty="0"/>
        </a:p>
      </dgm:t>
    </dgm:pt>
    <dgm:pt modelId="{3A793300-1291-40AA-9A9B-1094B7DBB789}" type="parTrans" cxnId="{8ADF7BF2-9BFD-4983-8E9B-C0A68B622E2E}">
      <dgm:prSet/>
      <dgm:spPr/>
      <dgm:t>
        <a:bodyPr/>
        <a:lstStyle/>
        <a:p>
          <a:endParaRPr lang="ru-RU"/>
        </a:p>
      </dgm:t>
    </dgm:pt>
    <dgm:pt modelId="{967D0CEA-6590-4673-A281-D81CB63B30AA}" type="sibTrans" cxnId="{8ADF7BF2-9BFD-4983-8E9B-C0A68B622E2E}">
      <dgm:prSet/>
      <dgm:spPr/>
      <dgm:t>
        <a:bodyPr/>
        <a:lstStyle/>
        <a:p>
          <a:endParaRPr lang="ru-RU"/>
        </a:p>
      </dgm:t>
    </dgm:pt>
    <dgm:pt modelId="{79E39981-CC49-46DB-ADFB-7C9D86003F05}" type="pres">
      <dgm:prSet presAssocID="{9B4D0466-95B2-4B59-AFD1-A2313CF5332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29336B-1149-440D-A30A-B8FED3D514F7}" type="pres">
      <dgm:prSet presAssocID="{9B4D0466-95B2-4B59-AFD1-A2313CF53326}" presName="dummyMaxCanvas" presStyleCnt="0">
        <dgm:presLayoutVars/>
      </dgm:prSet>
      <dgm:spPr/>
    </dgm:pt>
    <dgm:pt modelId="{D0B86654-1897-4952-8BC5-F31C651CF231}" type="pres">
      <dgm:prSet presAssocID="{9B4D0466-95B2-4B59-AFD1-A2313CF53326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679276-85CC-479D-8C13-5BF3DFBA7368}" type="pres">
      <dgm:prSet presAssocID="{9B4D0466-95B2-4B59-AFD1-A2313CF53326}" presName="ThreeNodes_2" presStyleLbl="node1" presStyleIdx="1" presStyleCnt="3" custLinFactNeighborX="-41" custLinFactNeighborY="-31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DD2E26-8640-49E1-9E1A-816C0257231B}" type="pres">
      <dgm:prSet presAssocID="{9B4D0466-95B2-4B59-AFD1-A2313CF53326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3B935D-DFD6-4DD9-AB42-FA5509BD931C}" type="pres">
      <dgm:prSet presAssocID="{9B4D0466-95B2-4B59-AFD1-A2313CF53326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9AE685-4B58-4A4D-A2FB-CD88CA7651DE}" type="pres">
      <dgm:prSet presAssocID="{9B4D0466-95B2-4B59-AFD1-A2313CF53326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D951A3-D7E8-4CAD-BA7E-23AE6B2DF8E3}" type="pres">
      <dgm:prSet presAssocID="{9B4D0466-95B2-4B59-AFD1-A2313CF53326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2378CA-3746-4681-A32B-E68578548F26}" type="pres">
      <dgm:prSet presAssocID="{9B4D0466-95B2-4B59-AFD1-A2313CF53326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52D85F-707F-45D5-8E34-5805FCD17AB2}" type="pres">
      <dgm:prSet presAssocID="{9B4D0466-95B2-4B59-AFD1-A2313CF53326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28F432-3759-4524-955A-CD539685956B}" type="presOf" srcId="{DDAC096D-AE61-4C11-802C-C33825AF7F59}" destId="{05679276-85CC-479D-8C13-5BF3DFBA7368}" srcOrd="0" destOrd="0" presId="urn:microsoft.com/office/officeart/2005/8/layout/vProcess5"/>
    <dgm:cxn modelId="{A9CAB483-6CC0-47B9-9F9E-0495D51D7C47}" type="presOf" srcId="{DDAC096D-AE61-4C11-802C-C33825AF7F59}" destId="{4D2378CA-3746-4681-A32B-E68578548F26}" srcOrd="1" destOrd="0" presId="urn:microsoft.com/office/officeart/2005/8/layout/vProcess5"/>
    <dgm:cxn modelId="{0C44E014-7356-4B70-8C93-16A6D5ECEF1E}" type="presOf" srcId="{2232EF1D-7D64-4D64-8225-43FF923F5D2D}" destId="{D0B86654-1897-4952-8BC5-F31C651CF231}" srcOrd="0" destOrd="0" presId="urn:microsoft.com/office/officeart/2005/8/layout/vProcess5"/>
    <dgm:cxn modelId="{AD518FC2-CF0C-4D20-B3A1-A53038A93665}" type="presOf" srcId="{9B4D0466-95B2-4B59-AFD1-A2313CF53326}" destId="{79E39981-CC49-46DB-ADFB-7C9D86003F05}" srcOrd="0" destOrd="0" presId="urn:microsoft.com/office/officeart/2005/8/layout/vProcess5"/>
    <dgm:cxn modelId="{5A571120-EC80-4647-90ED-692A5E38C556}" type="presOf" srcId="{3400788A-4171-410F-B5BF-6980238AF8D6}" destId="{2ADD2E26-8640-49E1-9E1A-816C0257231B}" srcOrd="0" destOrd="0" presId="urn:microsoft.com/office/officeart/2005/8/layout/vProcess5"/>
    <dgm:cxn modelId="{1B4784FC-20CE-4E97-A351-445BC10E7389}" type="presOf" srcId="{7574888F-9113-44CE-A867-73811EE70289}" destId="{E79AE685-4B58-4A4D-A2FB-CD88CA7651DE}" srcOrd="0" destOrd="0" presId="urn:microsoft.com/office/officeart/2005/8/layout/vProcess5"/>
    <dgm:cxn modelId="{D6639222-8195-49E3-8F68-1FFAC5B2583F}" type="presOf" srcId="{3400788A-4171-410F-B5BF-6980238AF8D6}" destId="{FA52D85F-707F-45D5-8E34-5805FCD17AB2}" srcOrd="1" destOrd="0" presId="urn:microsoft.com/office/officeart/2005/8/layout/vProcess5"/>
    <dgm:cxn modelId="{0C01E56D-3094-42F2-9DE8-BE712CEA468B}" type="presOf" srcId="{2232EF1D-7D64-4D64-8225-43FF923F5D2D}" destId="{EBD951A3-D7E8-4CAD-BA7E-23AE6B2DF8E3}" srcOrd="1" destOrd="0" presId="urn:microsoft.com/office/officeart/2005/8/layout/vProcess5"/>
    <dgm:cxn modelId="{544FDB8F-39AB-4284-A97B-BD4955C55C58}" type="presOf" srcId="{600AA5A6-F1D0-4A08-87EA-59F669BEADFC}" destId="{E43B935D-DFD6-4DD9-AB42-FA5509BD931C}" srcOrd="0" destOrd="0" presId="urn:microsoft.com/office/officeart/2005/8/layout/vProcess5"/>
    <dgm:cxn modelId="{9C02C277-3026-4794-9610-5C75EFC981E9}" srcId="{9B4D0466-95B2-4B59-AFD1-A2313CF53326}" destId="{2232EF1D-7D64-4D64-8225-43FF923F5D2D}" srcOrd="0" destOrd="0" parTransId="{BB53C91B-F5B4-4C83-B464-4E7B3FB831C3}" sibTransId="{600AA5A6-F1D0-4A08-87EA-59F669BEADFC}"/>
    <dgm:cxn modelId="{4DA595A6-AEB6-4188-95E8-0AE8058DF695}" srcId="{9B4D0466-95B2-4B59-AFD1-A2313CF53326}" destId="{DDAC096D-AE61-4C11-802C-C33825AF7F59}" srcOrd="1" destOrd="0" parTransId="{544F0341-4C65-4500-903E-924938D255F8}" sibTransId="{7574888F-9113-44CE-A867-73811EE70289}"/>
    <dgm:cxn modelId="{8ADF7BF2-9BFD-4983-8E9B-C0A68B622E2E}" srcId="{9B4D0466-95B2-4B59-AFD1-A2313CF53326}" destId="{3400788A-4171-410F-B5BF-6980238AF8D6}" srcOrd="2" destOrd="0" parTransId="{3A793300-1291-40AA-9A9B-1094B7DBB789}" sibTransId="{967D0CEA-6590-4673-A281-D81CB63B30AA}"/>
    <dgm:cxn modelId="{0CD960CD-4E0F-4E88-8381-61BB15C2DFCF}" type="presParOf" srcId="{79E39981-CC49-46DB-ADFB-7C9D86003F05}" destId="{3729336B-1149-440D-A30A-B8FED3D514F7}" srcOrd="0" destOrd="0" presId="urn:microsoft.com/office/officeart/2005/8/layout/vProcess5"/>
    <dgm:cxn modelId="{D6D1BB0E-8630-4700-AB3C-E2108DF66B7C}" type="presParOf" srcId="{79E39981-CC49-46DB-ADFB-7C9D86003F05}" destId="{D0B86654-1897-4952-8BC5-F31C651CF231}" srcOrd="1" destOrd="0" presId="urn:microsoft.com/office/officeart/2005/8/layout/vProcess5"/>
    <dgm:cxn modelId="{B8C84405-E916-40C0-BDB0-C5026FE6DB7D}" type="presParOf" srcId="{79E39981-CC49-46DB-ADFB-7C9D86003F05}" destId="{05679276-85CC-479D-8C13-5BF3DFBA7368}" srcOrd="2" destOrd="0" presId="urn:microsoft.com/office/officeart/2005/8/layout/vProcess5"/>
    <dgm:cxn modelId="{0EB2E738-F7CF-4A0C-90C8-B219815A699F}" type="presParOf" srcId="{79E39981-CC49-46DB-ADFB-7C9D86003F05}" destId="{2ADD2E26-8640-49E1-9E1A-816C0257231B}" srcOrd="3" destOrd="0" presId="urn:microsoft.com/office/officeart/2005/8/layout/vProcess5"/>
    <dgm:cxn modelId="{C282EE60-F3B8-47A7-8672-A31FDED36456}" type="presParOf" srcId="{79E39981-CC49-46DB-ADFB-7C9D86003F05}" destId="{E43B935D-DFD6-4DD9-AB42-FA5509BD931C}" srcOrd="4" destOrd="0" presId="urn:microsoft.com/office/officeart/2005/8/layout/vProcess5"/>
    <dgm:cxn modelId="{C3E099B8-F489-461A-8E1A-F0F02344659B}" type="presParOf" srcId="{79E39981-CC49-46DB-ADFB-7C9D86003F05}" destId="{E79AE685-4B58-4A4D-A2FB-CD88CA7651DE}" srcOrd="5" destOrd="0" presId="urn:microsoft.com/office/officeart/2005/8/layout/vProcess5"/>
    <dgm:cxn modelId="{934D5CF5-106D-4B1B-A5E0-7DF516A2C638}" type="presParOf" srcId="{79E39981-CC49-46DB-ADFB-7C9D86003F05}" destId="{EBD951A3-D7E8-4CAD-BA7E-23AE6B2DF8E3}" srcOrd="6" destOrd="0" presId="urn:microsoft.com/office/officeart/2005/8/layout/vProcess5"/>
    <dgm:cxn modelId="{BBC24631-6A28-4D36-8217-8ED4E6A48434}" type="presParOf" srcId="{79E39981-CC49-46DB-ADFB-7C9D86003F05}" destId="{4D2378CA-3746-4681-A32B-E68578548F26}" srcOrd="7" destOrd="0" presId="urn:microsoft.com/office/officeart/2005/8/layout/vProcess5"/>
    <dgm:cxn modelId="{D840F754-49CD-48A7-A37E-266897B8A9F5}" type="presParOf" srcId="{79E39981-CC49-46DB-ADFB-7C9D86003F05}" destId="{FA52D85F-707F-45D5-8E34-5805FCD17AB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EE41005-7418-446F-8CD2-C10DD4C447E9}" type="doc">
      <dgm:prSet loTypeId="urn:microsoft.com/office/officeart/2005/8/layout/chart3" loCatId="cycle" qsTypeId="urn:microsoft.com/office/officeart/2005/8/quickstyle/3d3" qsCatId="3D" csTypeId="urn:microsoft.com/office/officeart/2005/8/colors/accent6_4" csCatId="accent6" phldr="1"/>
      <dgm:spPr/>
    </dgm:pt>
    <dgm:pt modelId="{BF795E12-3CFB-408C-96F6-4ED0BB7D884F}">
      <dgm:prSet phldrT="[Текст]"/>
      <dgm:spPr>
        <a:solidFill>
          <a:srgbClr val="FF0000"/>
        </a:solidFill>
      </dgm:spPr>
      <dgm:t>
        <a:bodyPr/>
        <a:lstStyle/>
        <a:p>
          <a:r>
            <a:rPr lang="ru-RU" dirty="0" smtClean="0">
              <a:ln>
                <a:solidFill>
                  <a:schemeClr val="tx2">
                    <a:lumMod val="50000"/>
                  </a:schemeClr>
                </a:solidFill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rPr>
            <a:t>Как видим, понятие семья шире понятия брака: брак – это основная предпосылка семьи, ее предварительное условие. Нормальная и полноценная семья возникает и развивается лишь на основе брака, но не вне его.</a:t>
          </a:r>
          <a:endParaRPr lang="ru-RU" dirty="0">
            <a:ln>
              <a:solidFill>
                <a:schemeClr val="tx2">
                  <a:lumMod val="50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a:endParaRPr>
        </a:p>
      </dgm:t>
    </dgm:pt>
    <dgm:pt modelId="{26F58902-7265-4E35-866D-61CC722CD2EF}" type="parTrans" cxnId="{2704EC23-CA03-4819-801E-12B82C49C957}">
      <dgm:prSet/>
      <dgm:spPr/>
      <dgm:t>
        <a:bodyPr/>
        <a:lstStyle/>
        <a:p>
          <a:endParaRPr lang="ru-RU"/>
        </a:p>
      </dgm:t>
    </dgm:pt>
    <dgm:pt modelId="{1072ED51-0D0A-4D1D-B39C-BA3A79B786A3}" type="sibTrans" cxnId="{2704EC23-CA03-4819-801E-12B82C49C957}">
      <dgm:prSet/>
      <dgm:spPr/>
      <dgm:t>
        <a:bodyPr/>
        <a:lstStyle/>
        <a:p>
          <a:endParaRPr lang="ru-RU"/>
        </a:p>
      </dgm:t>
    </dgm:pt>
    <dgm:pt modelId="{662C873B-6F9E-40BD-8AC1-4963637AA010}" type="pres">
      <dgm:prSet presAssocID="{5EE41005-7418-446F-8CD2-C10DD4C447E9}" presName="compositeShape" presStyleCnt="0">
        <dgm:presLayoutVars>
          <dgm:chMax val="7"/>
          <dgm:dir/>
          <dgm:resizeHandles val="exact"/>
        </dgm:presLayoutVars>
      </dgm:prSet>
      <dgm:spPr/>
    </dgm:pt>
    <dgm:pt modelId="{8A8856A4-6291-470C-AC24-9ECCE2632268}" type="pres">
      <dgm:prSet presAssocID="{5EE41005-7418-446F-8CD2-C10DD4C447E9}" presName="wedge1" presStyleLbl="node1" presStyleIdx="0" presStyleCnt="1" custScaleX="159488" custScaleY="119048" custLinFactNeighborX="-16627" custLinFactNeighborY="-7086"/>
      <dgm:spPr>
        <a:prstGeom prst="cloudCallout">
          <a:avLst/>
        </a:prstGeom>
      </dgm:spPr>
      <dgm:t>
        <a:bodyPr/>
        <a:lstStyle/>
        <a:p>
          <a:endParaRPr lang="ru-RU"/>
        </a:p>
      </dgm:t>
    </dgm:pt>
    <dgm:pt modelId="{DBA90FF2-4CA6-4D74-B0DA-A94A277D40EC}" type="pres">
      <dgm:prSet presAssocID="{5EE41005-7418-446F-8CD2-C10DD4C447E9}" presName="wedge1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D02F30-B630-48AC-9DF6-CBB6A3DC9D48}" type="presOf" srcId="{BF795E12-3CFB-408C-96F6-4ED0BB7D884F}" destId="{8A8856A4-6291-470C-AC24-9ECCE2632268}" srcOrd="0" destOrd="0" presId="urn:microsoft.com/office/officeart/2005/8/layout/chart3"/>
    <dgm:cxn modelId="{0C5E3BA1-F97E-47DE-9468-0B3B8B3E7C83}" type="presOf" srcId="{5EE41005-7418-446F-8CD2-C10DD4C447E9}" destId="{662C873B-6F9E-40BD-8AC1-4963637AA010}" srcOrd="0" destOrd="0" presId="urn:microsoft.com/office/officeart/2005/8/layout/chart3"/>
    <dgm:cxn modelId="{2704EC23-CA03-4819-801E-12B82C49C957}" srcId="{5EE41005-7418-446F-8CD2-C10DD4C447E9}" destId="{BF795E12-3CFB-408C-96F6-4ED0BB7D884F}" srcOrd="0" destOrd="0" parTransId="{26F58902-7265-4E35-866D-61CC722CD2EF}" sibTransId="{1072ED51-0D0A-4D1D-B39C-BA3A79B786A3}"/>
    <dgm:cxn modelId="{95558109-E7BD-444F-99EC-C03E4FB59422}" type="presOf" srcId="{BF795E12-3CFB-408C-96F6-4ED0BB7D884F}" destId="{DBA90FF2-4CA6-4D74-B0DA-A94A277D40EC}" srcOrd="1" destOrd="0" presId="urn:microsoft.com/office/officeart/2005/8/layout/chart3"/>
    <dgm:cxn modelId="{2DAA99D0-E16A-43D8-ABE0-D68665DE84D3}" type="presParOf" srcId="{662C873B-6F9E-40BD-8AC1-4963637AA010}" destId="{8A8856A4-6291-470C-AC24-9ECCE2632268}" srcOrd="0" destOrd="0" presId="urn:microsoft.com/office/officeart/2005/8/layout/chart3"/>
    <dgm:cxn modelId="{7BE4DC18-483F-4D82-B380-72C8F2E12F91}" type="presParOf" srcId="{662C873B-6F9E-40BD-8AC1-4963637AA010}" destId="{DBA90FF2-4CA6-4D74-B0DA-A94A277D40EC}" srcOrd="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F35443-6BAA-4D12-A783-509B6D4E4F38}">
      <dsp:nvSpPr>
        <dsp:cNvPr id="0" name=""/>
        <dsp:cNvSpPr/>
      </dsp:nvSpPr>
      <dsp:spPr>
        <a:xfrm>
          <a:off x="0" y="248886"/>
          <a:ext cx="7739074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0638" tIns="249936" rIns="600638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-самостоятельная отрасль российского права регулирующая в основном имущественные и </a:t>
          </a:r>
          <a:r>
            <a:rPr lang="ru-RU" sz="1200" kern="1200" dirty="0" smtClean="0">
              <a:solidFill>
                <a:schemeClr val="bg2"/>
              </a:solidFill>
            </a:rPr>
            <a:t>личные неимущественные отношения между гражданами, возникающие из брака и рождения детей (принятие их на воспитание).</a:t>
          </a:r>
          <a:endParaRPr lang="ru-RU" sz="1200" kern="1200" dirty="0"/>
        </a:p>
      </dsp:txBody>
      <dsp:txXfrm>
        <a:off x="0" y="248886"/>
        <a:ext cx="7739074" cy="850500"/>
      </dsp:txXfrm>
    </dsp:sp>
    <dsp:sp modelId="{BB4769F0-54E6-430C-80FC-6A9C1F7A3793}">
      <dsp:nvSpPr>
        <dsp:cNvPr id="0" name=""/>
        <dsp:cNvSpPr/>
      </dsp:nvSpPr>
      <dsp:spPr>
        <a:xfrm>
          <a:off x="357189" y="71437"/>
          <a:ext cx="5417351" cy="354240"/>
        </a:xfrm>
        <a:prstGeom prst="roundRect">
          <a:avLst/>
        </a:pr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4763" tIns="0" rIns="20476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Семейное право</a:t>
          </a:r>
          <a:endParaRPr lang="ru-RU" sz="1400" b="1" kern="1200" dirty="0"/>
        </a:p>
      </dsp:txBody>
      <dsp:txXfrm>
        <a:off x="374482" y="88730"/>
        <a:ext cx="5382765" cy="319654"/>
      </dsp:txXfrm>
    </dsp:sp>
    <dsp:sp modelId="{4A65C97F-8561-4FDA-889F-DDDA25502D24}">
      <dsp:nvSpPr>
        <dsp:cNvPr id="0" name=""/>
        <dsp:cNvSpPr/>
      </dsp:nvSpPr>
      <dsp:spPr>
        <a:xfrm>
          <a:off x="0" y="1341307"/>
          <a:ext cx="773907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-636"/>
              <a:lumOff val="869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0638" tIns="249936" rIns="600638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НПА регулирующий семейные отношения. В настоящее время действует Семейный кодекс, принятый 1995 году.</a:t>
          </a:r>
          <a:endParaRPr lang="ru-RU" sz="1200" kern="1200" dirty="0"/>
        </a:p>
      </dsp:txBody>
      <dsp:txXfrm>
        <a:off x="0" y="1341307"/>
        <a:ext cx="7739074" cy="680400"/>
      </dsp:txXfrm>
    </dsp:sp>
    <dsp:sp modelId="{D731C31D-ED3E-4F1D-9291-A0282811D2D4}">
      <dsp:nvSpPr>
        <dsp:cNvPr id="0" name=""/>
        <dsp:cNvSpPr/>
      </dsp:nvSpPr>
      <dsp:spPr>
        <a:xfrm>
          <a:off x="386953" y="1164187"/>
          <a:ext cx="5417351" cy="354240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4763" tIns="0" rIns="20476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Семейный кодекс</a:t>
          </a:r>
          <a:endParaRPr lang="ru-RU" sz="1400" b="1" kern="1200" dirty="0"/>
        </a:p>
      </dsp:txBody>
      <dsp:txXfrm>
        <a:off x="404246" y="1181480"/>
        <a:ext cx="5382765" cy="319654"/>
      </dsp:txXfrm>
    </dsp:sp>
    <dsp:sp modelId="{D27CDBD5-3724-4DF8-B3B3-62E2CAE6A781}">
      <dsp:nvSpPr>
        <dsp:cNvPr id="0" name=""/>
        <dsp:cNvSpPr/>
      </dsp:nvSpPr>
      <dsp:spPr>
        <a:xfrm>
          <a:off x="0" y="2263627"/>
          <a:ext cx="7739074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-1272"/>
              <a:lumOff val="1739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0638" tIns="249936" rIns="600638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-исторически  обусловленная, санкционируемая и регулируемая общественная форма отношений между мужчиной и женщиной, определяющая их права и обязанности по отношению друг к другу и к детям</a:t>
          </a:r>
          <a:endParaRPr lang="ru-RU" sz="1200" kern="1200" dirty="0"/>
        </a:p>
      </dsp:txBody>
      <dsp:txXfrm>
        <a:off x="0" y="2263627"/>
        <a:ext cx="7739074" cy="850500"/>
      </dsp:txXfrm>
    </dsp:sp>
    <dsp:sp modelId="{5A542993-DD27-48D0-9722-68D12B03E7F6}">
      <dsp:nvSpPr>
        <dsp:cNvPr id="0" name=""/>
        <dsp:cNvSpPr/>
      </dsp:nvSpPr>
      <dsp:spPr>
        <a:xfrm>
          <a:off x="386953" y="2086507"/>
          <a:ext cx="5417351" cy="354240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4763" tIns="0" rIns="20476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Брак</a:t>
          </a:r>
          <a:endParaRPr lang="ru-RU" sz="1400" b="1" kern="1200" dirty="0"/>
        </a:p>
      </dsp:txBody>
      <dsp:txXfrm>
        <a:off x="404246" y="2103800"/>
        <a:ext cx="5382765" cy="319654"/>
      </dsp:txXfrm>
    </dsp:sp>
    <dsp:sp modelId="{E26E7D90-0B27-4E41-8528-332488576D06}">
      <dsp:nvSpPr>
        <dsp:cNvPr id="0" name=""/>
        <dsp:cNvSpPr/>
      </dsp:nvSpPr>
      <dsp:spPr>
        <a:xfrm>
          <a:off x="0" y="3356047"/>
          <a:ext cx="7739074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-1908"/>
              <a:lumOff val="2609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0638" tIns="249936" rIns="600638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-это основанная на браке и кровном родстве малая социальная группа, члены которой связаны общностью быта, взаимной ответственностью и взаимопомощью, неповторимым набором эмоциональных отношений.</a:t>
          </a:r>
          <a:endParaRPr lang="ru-RU" sz="1200" kern="1200" dirty="0"/>
        </a:p>
      </dsp:txBody>
      <dsp:txXfrm>
        <a:off x="0" y="3356047"/>
        <a:ext cx="7739074" cy="850500"/>
      </dsp:txXfrm>
    </dsp:sp>
    <dsp:sp modelId="{88EB2A0E-3856-4457-9D02-EEAB319774A1}">
      <dsp:nvSpPr>
        <dsp:cNvPr id="0" name=""/>
        <dsp:cNvSpPr/>
      </dsp:nvSpPr>
      <dsp:spPr>
        <a:xfrm>
          <a:off x="386953" y="3178927"/>
          <a:ext cx="5417351" cy="354240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4763" tIns="0" rIns="20476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Семья</a:t>
          </a:r>
          <a:endParaRPr lang="ru-RU" sz="1400" b="1" kern="1200" dirty="0"/>
        </a:p>
      </dsp:txBody>
      <dsp:txXfrm>
        <a:off x="404246" y="3196220"/>
        <a:ext cx="5382765" cy="3196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7534BE-CEE0-4FDC-BA3D-05760E6EFA14}">
      <dsp:nvSpPr>
        <dsp:cNvPr id="0" name=""/>
        <dsp:cNvSpPr/>
      </dsp:nvSpPr>
      <dsp:spPr>
        <a:xfrm rot="16200000">
          <a:off x="571700" y="1196"/>
          <a:ext cx="2213182" cy="2213581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Линия сравнения</a:t>
          </a:r>
          <a:endParaRPr lang="ru-RU" sz="1700" kern="1200" dirty="0"/>
        </a:p>
      </dsp:txBody>
      <dsp:txXfrm rot="5400000">
        <a:off x="571501" y="554690"/>
        <a:ext cx="1826274" cy="1106591"/>
      </dsp:txXfrm>
    </dsp:sp>
    <dsp:sp modelId="{C09E6BF6-EBDB-4F03-AA2B-CF164C3E12BE}">
      <dsp:nvSpPr>
        <dsp:cNvPr id="0" name=""/>
        <dsp:cNvSpPr/>
      </dsp:nvSpPr>
      <dsp:spPr>
        <a:xfrm rot="5400000">
          <a:off x="4215030" y="-199"/>
          <a:ext cx="2213182" cy="2213581"/>
        </a:xfrm>
        <a:prstGeom prst="downArrow">
          <a:avLst>
            <a:gd name="adj1" fmla="val 50000"/>
            <a:gd name="adj2" fmla="val 35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Характеристика понятий </a:t>
          </a:r>
          <a:endParaRPr lang="ru-RU" sz="1700" kern="1200" dirty="0"/>
        </a:p>
      </dsp:txBody>
      <dsp:txXfrm rot="-5400000">
        <a:off x="4602138" y="553296"/>
        <a:ext cx="1826274" cy="11065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F4C668-378F-4A82-8DBB-4C592910B94F}">
      <dsp:nvSpPr>
        <dsp:cNvPr id="0" name=""/>
        <dsp:cNvSpPr/>
      </dsp:nvSpPr>
      <dsp:spPr>
        <a:xfrm>
          <a:off x="2886095" y="0"/>
          <a:ext cx="4329142" cy="765298"/>
        </a:xfrm>
        <a:prstGeom prst="rightArrow">
          <a:avLst>
            <a:gd name="adj1" fmla="val 75000"/>
            <a:gd name="adj2" fmla="val 50000"/>
          </a:avLst>
        </a:prstGeom>
        <a:solidFill>
          <a:srgbClr val="C0000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chemeClr val="tx1">
                  <a:lumMod val="95000"/>
                </a:schemeClr>
              </a:solidFill>
            </a:rPr>
            <a:t>Добровольный союз</a:t>
          </a:r>
          <a:endParaRPr lang="ru-RU" sz="2400" b="1" kern="1200" dirty="0">
            <a:solidFill>
              <a:schemeClr val="tx1">
                <a:lumMod val="95000"/>
              </a:schemeClr>
            </a:solidFill>
          </a:endParaRPr>
        </a:p>
      </dsp:txBody>
      <dsp:txXfrm>
        <a:off x="2886095" y="95662"/>
        <a:ext cx="4042155" cy="573974"/>
      </dsp:txXfrm>
    </dsp:sp>
    <dsp:sp modelId="{0D21D8B7-F443-430A-8A0E-99C5E103C2D4}">
      <dsp:nvSpPr>
        <dsp:cNvPr id="0" name=""/>
        <dsp:cNvSpPr/>
      </dsp:nvSpPr>
      <dsp:spPr>
        <a:xfrm>
          <a:off x="0" y="1413"/>
          <a:ext cx="2886095" cy="7652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Чем характеризуется этот союз?</a:t>
          </a:r>
          <a:endParaRPr lang="ru-RU" sz="1600" kern="1200" dirty="0"/>
        </a:p>
      </dsp:txBody>
      <dsp:txXfrm>
        <a:off x="37359" y="38772"/>
        <a:ext cx="2811377" cy="690580"/>
      </dsp:txXfrm>
    </dsp:sp>
    <dsp:sp modelId="{36AC8581-4FA4-4045-9361-A9D9D3088C20}">
      <dsp:nvSpPr>
        <dsp:cNvPr id="0" name=""/>
        <dsp:cNvSpPr/>
      </dsp:nvSpPr>
      <dsp:spPr>
        <a:xfrm>
          <a:off x="2886095" y="843241"/>
          <a:ext cx="4329142" cy="765298"/>
        </a:xfrm>
        <a:prstGeom prst="rightArrow">
          <a:avLst>
            <a:gd name="adj1" fmla="val 75000"/>
            <a:gd name="adj2" fmla="val 50000"/>
          </a:avLst>
        </a:prstGeom>
        <a:solidFill>
          <a:srgbClr val="C0000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chemeClr val="tx1">
                  <a:lumMod val="95000"/>
                </a:schemeClr>
              </a:solidFill>
            </a:rPr>
            <a:t>Мужчина и женщина</a:t>
          </a:r>
          <a:endParaRPr lang="ru-RU" sz="2400" b="1" kern="1200" dirty="0">
            <a:solidFill>
              <a:schemeClr val="tx1">
                <a:lumMod val="95000"/>
              </a:schemeClr>
            </a:solidFill>
          </a:endParaRPr>
        </a:p>
      </dsp:txBody>
      <dsp:txXfrm>
        <a:off x="2886095" y="938903"/>
        <a:ext cx="4042155" cy="573974"/>
      </dsp:txXfrm>
    </dsp:sp>
    <dsp:sp modelId="{B79A51D7-515E-4723-95B6-D3F25621D383}">
      <dsp:nvSpPr>
        <dsp:cNvPr id="0" name=""/>
        <dsp:cNvSpPr/>
      </dsp:nvSpPr>
      <dsp:spPr>
        <a:xfrm>
          <a:off x="0" y="843241"/>
          <a:ext cx="2886095" cy="7652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Кто может заключать брак?</a:t>
          </a:r>
          <a:endParaRPr lang="ru-RU" sz="1600" kern="1200" dirty="0"/>
        </a:p>
      </dsp:txBody>
      <dsp:txXfrm>
        <a:off x="37359" y="880600"/>
        <a:ext cx="2811377" cy="690580"/>
      </dsp:txXfrm>
    </dsp:sp>
    <dsp:sp modelId="{ABC5FE58-F4D6-47C1-B195-D763855A6DDE}">
      <dsp:nvSpPr>
        <dsp:cNvPr id="0" name=""/>
        <dsp:cNvSpPr/>
      </dsp:nvSpPr>
      <dsp:spPr>
        <a:xfrm>
          <a:off x="2886095" y="1685069"/>
          <a:ext cx="4329142" cy="765298"/>
        </a:xfrm>
        <a:prstGeom prst="rightArrow">
          <a:avLst>
            <a:gd name="adj1" fmla="val 75000"/>
            <a:gd name="adj2" fmla="val 50000"/>
          </a:avLst>
        </a:prstGeom>
        <a:solidFill>
          <a:srgbClr val="C0000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chemeClr val="tx1">
                  <a:lumMod val="95000"/>
                </a:schemeClr>
              </a:solidFill>
            </a:rPr>
            <a:t>Союз равноправный</a:t>
          </a:r>
          <a:endParaRPr lang="ru-RU" sz="2400" b="1" kern="1200" dirty="0">
            <a:solidFill>
              <a:schemeClr val="tx1">
                <a:lumMod val="95000"/>
              </a:schemeClr>
            </a:solidFill>
          </a:endParaRPr>
        </a:p>
      </dsp:txBody>
      <dsp:txXfrm>
        <a:off x="2886095" y="1780731"/>
        <a:ext cx="4042155" cy="573974"/>
      </dsp:txXfrm>
    </dsp:sp>
    <dsp:sp modelId="{F9E1AE80-D43A-4092-8020-1889C927F366}">
      <dsp:nvSpPr>
        <dsp:cNvPr id="0" name=""/>
        <dsp:cNvSpPr/>
      </dsp:nvSpPr>
      <dsp:spPr>
        <a:xfrm>
          <a:off x="0" y="1685069"/>
          <a:ext cx="2886095" cy="7652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Кому принадлежит главная роль в этом союзе?</a:t>
          </a:r>
          <a:endParaRPr lang="ru-RU" sz="1600" kern="1200" dirty="0"/>
        </a:p>
      </dsp:txBody>
      <dsp:txXfrm>
        <a:off x="37359" y="1722428"/>
        <a:ext cx="2811377" cy="690580"/>
      </dsp:txXfrm>
    </dsp:sp>
    <dsp:sp modelId="{13662291-BAF3-44A1-BA3F-274BCA2F418F}">
      <dsp:nvSpPr>
        <dsp:cNvPr id="0" name=""/>
        <dsp:cNvSpPr/>
      </dsp:nvSpPr>
      <dsp:spPr>
        <a:xfrm>
          <a:off x="2886095" y="2526898"/>
          <a:ext cx="4329142" cy="765298"/>
        </a:xfrm>
        <a:prstGeom prst="rightArrow">
          <a:avLst>
            <a:gd name="adj1" fmla="val 75000"/>
            <a:gd name="adj2" fmla="val 50000"/>
          </a:avLst>
        </a:prstGeom>
        <a:solidFill>
          <a:srgbClr val="C0000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chemeClr val="tx1">
                  <a:lumMod val="95000"/>
                </a:schemeClr>
              </a:solidFill>
            </a:rPr>
            <a:t>Создание семьи</a:t>
          </a:r>
          <a:endParaRPr lang="ru-RU" sz="2400" b="1" kern="1200" dirty="0">
            <a:solidFill>
              <a:schemeClr val="tx1">
                <a:lumMod val="95000"/>
              </a:schemeClr>
            </a:solidFill>
          </a:endParaRPr>
        </a:p>
      </dsp:txBody>
      <dsp:txXfrm>
        <a:off x="2886095" y="2622560"/>
        <a:ext cx="4042155" cy="573974"/>
      </dsp:txXfrm>
    </dsp:sp>
    <dsp:sp modelId="{31FE5D5B-C11F-4CDD-8001-245F242165EF}">
      <dsp:nvSpPr>
        <dsp:cNvPr id="0" name=""/>
        <dsp:cNvSpPr/>
      </dsp:nvSpPr>
      <dsp:spPr>
        <a:xfrm>
          <a:off x="0" y="2526898"/>
          <a:ext cx="2886095" cy="7652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Какова цель союза?</a:t>
          </a:r>
          <a:endParaRPr lang="ru-RU" sz="1600" kern="1200" dirty="0"/>
        </a:p>
      </dsp:txBody>
      <dsp:txXfrm>
        <a:off x="37359" y="2564257"/>
        <a:ext cx="2811377" cy="690580"/>
      </dsp:txXfrm>
    </dsp:sp>
    <dsp:sp modelId="{7988A30F-E4CB-409B-92E9-1E5229D4EA16}">
      <dsp:nvSpPr>
        <dsp:cNvPr id="0" name=""/>
        <dsp:cNvSpPr/>
      </dsp:nvSpPr>
      <dsp:spPr>
        <a:xfrm>
          <a:off x="2886095" y="3368726"/>
          <a:ext cx="4329142" cy="765298"/>
        </a:xfrm>
        <a:prstGeom prst="rightArrow">
          <a:avLst>
            <a:gd name="adj1" fmla="val 75000"/>
            <a:gd name="adj2" fmla="val 50000"/>
          </a:avLst>
        </a:prstGeom>
        <a:solidFill>
          <a:srgbClr val="C0000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tx1">
                  <a:lumMod val="95000"/>
                </a:schemeClr>
              </a:solidFill>
            </a:rPr>
            <a:t>Только зарегистрированный брак</a:t>
          </a:r>
          <a:endParaRPr lang="ru-RU" sz="2000" b="1" kern="1200" dirty="0">
            <a:solidFill>
              <a:schemeClr val="tx1">
                <a:lumMod val="95000"/>
              </a:schemeClr>
            </a:solidFill>
          </a:endParaRPr>
        </a:p>
      </dsp:txBody>
      <dsp:txXfrm>
        <a:off x="2886095" y="3464388"/>
        <a:ext cx="4042155" cy="573974"/>
      </dsp:txXfrm>
    </dsp:sp>
    <dsp:sp modelId="{41868DA5-DD52-4B37-AF4A-C82624D3CF48}">
      <dsp:nvSpPr>
        <dsp:cNvPr id="0" name=""/>
        <dsp:cNvSpPr/>
      </dsp:nvSpPr>
      <dsp:spPr>
        <a:xfrm>
          <a:off x="0" y="3368726"/>
          <a:ext cx="2886095" cy="7652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Какой брак признает государство?</a:t>
          </a:r>
          <a:endParaRPr lang="ru-RU" sz="1600" kern="1200" dirty="0"/>
        </a:p>
      </dsp:txBody>
      <dsp:txXfrm>
        <a:off x="37359" y="3406085"/>
        <a:ext cx="2811377" cy="6905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C49954-C287-4178-AEDC-C157B798E878}">
      <dsp:nvSpPr>
        <dsp:cNvPr id="0" name=""/>
        <dsp:cNvSpPr/>
      </dsp:nvSpPr>
      <dsp:spPr>
        <a:xfrm>
          <a:off x="915755" y="175417"/>
          <a:ext cx="6455296" cy="6455296"/>
        </a:xfrm>
        <a:prstGeom prst="circularArrow">
          <a:avLst>
            <a:gd name="adj1" fmla="val 5544"/>
            <a:gd name="adj2" fmla="val 330680"/>
            <a:gd name="adj3" fmla="val 14421798"/>
            <a:gd name="adj4" fmla="val 17004154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7FC71-A394-4645-905A-1A4BF64FF66F}">
      <dsp:nvSpPr>
        <dsp:cNvPr id="0" name=""/>
        <dsp:cNvSpPr/>
      </dsp:nvSpPr>
      <dsp:spPr>
        <a:xfrm>
          <a:off x="3071830" y="13"/>
          <a:ext cx="2143146" cy="1496510"/>
        </a:xfrm>
        <a:prstGeom prst="hear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Условия заключения брака</a:t>
          </a:r>
          <a:endParaRPr lang="ru-RU" sz="900" b="1" kern="1200" dirty="0"/>
        </a:p>
      </dsp:txBody>
      <dsp:txXfrm>
        <a:off x="3429021" y="374141"/>
        <a:ext cx="1428764" cy="623545"/>
      </dsp:txXfrm>
    </dsp:sp>
    <dsp:sp modelId="{40938F17-60D0-43BD-8026-446A4A883423}">
      <dsp:nvSpPr>
        <dsp:cNvPr id="0" name=""/>
        <dsp:cNvSpPr/>
      </dsp:nvSpPr>
      <dsp:spPr>
        <a:xfrm>
          <a:off x="5132427" y="886498"/>
          <a:ext cx="1832970" cy="916485"/>
        </a:xfrm>
        <a:prstGeom prst="roundRect">
          <a:avLst/>
        </a:prstGeom>
        <a:solidFill>
          <a:srgbClr val="ED3807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Взаимное согласие мужчины и женщины</a:t>
          </a:r>
          <a:endParaRPr lang="ru-RU" sz="900" b="1" kern="1200" dirty="0"/>
        </a:p>
      </dsp:txBody>
      <dsp:txXfrm>
        <a:off x="5177166" y="931237"/>
        <a:ext cx="1743492" cy="827007"/>
      </dsp:txXfrm>
    </dsp:sp>
    <dsp:sp modelId="{776AAC37-AC36-4CAA-A148-83F64B149C7B}">
      <dsp:nvSpPr>
        <dsp:cNvPr id="0" name=""/>
        <dsp:cNvSpPr/>
      </dsp:nvSpPr>
      <dsp:spPr>
        <a:xfrm>
          <a:off x="5979710" y="2901461"/>
          <a:ext cx="1832970" cy="916485"/>
        </a:xfrm>
        <a:prstGeom prst="roundRect">
          <a:avLst/>
        </a:prstGeom>
        <a:solidFill>
          <a:srgbClr val="DAF004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Достижение определенного возраста. В России брачный возраст устанавливается в 18 лет.</a:t>
          </a:r>
          <a:endParaRPr lang="ru-RU" sz="900" b="1" kern="1200" dirty="0"/>
        </a:p>
      </dsp:txBody>
      <dsp:txXfrm>
        <a:off x="6024449" y="2946200"/>
        <a:ext cx="1743492" cy="827007"/>
      </dsp:txXfrm>
    </dsp:sp>
    <dsp:sp modelId="{3C0135AA-BBE7-4C7F-9F5C-8F3CAE83D6A0}">
      <dsp:nvSpPr>
        <dsp:cNvPr id="0" name=""/>
        <dsp:cNvSpPr/>
      </dsp:nvSpPr>
      <dsp:spPr>
        <a:xfrm>
          <a:off x="5173436" y="4847979"/>
          <a:ext cx="1832970" cy="916485"/>
        </a:xfrm>
        <a:prstGeom prst="roundRect">
          <a:avLst/>
        </a:prstGeom>
        <a:solidFill>
          <a:srgbClr val="16EF05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Дееспособность супругов</a:t>
          </a:r>
          <a:endParaRPr lang="ru-RU" sz="900" b="1" kern="1200" dirty="0"/>
        </a:p>
      </dsp:txBody>
      <dsp:txXfrm>
        <a:off x="5218175" y="4892718"/>
        <a:ext cx="1743492" cy="827007"/>
      </dsp:txXfrm>
    </dsp:sp>
    <dsp:sp modelId="{AD7F9FF2-3858-4E4A-8735-B4BF72B8A261}">
      <dsp:nvSpPr>
        <dsp:cNvPr id="0" name=""/>
        <dsp:cNvSpPr/>
      </dsp:nvSpPr>
      <dsp:spPr>
        <a:xfrm>
          <a:off x="3226918" y="5654253"/>
          <a:ext cx="1832970" cy="916485"/>
        </a:xfrm>
        <a:prstGeom prst="roundRect">
          <a:avLst/>
        </a:prstGeom>
        <a:solidFill>
          <a:srgbClr val="03D5F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Отсутствие других зарегистрированных браков</a:t>
          </a:r>
          <a:endParaRPr lang="ru-RU" sz="900" b="1" kern="1200" dirty="0"/>
        </a:p>
      </dsp:txBody>
      <dsp:txXfrm>
        <a:off x="3271657" y="5698992"/>
        <a:ext cx="1743492" cy="827007"/>
      </dsp:txXfrm>
    </dsp:sp>
    <dsp:sp modelId="{84ED97B7-39E5-41CC-919A-9ECFB6F1201C}">
      <dsp:nvSpPr>
        <dsp:cNvPr id="0" name=""/>
        <dsp:cNvSpPr/>
      </dsp:nvSpPr>
      <dsp:spPr>
        <a:xfrm>
          <a:off x="1316210" y="4881994"/>
          <a:ext cx="1832970" cy="916485"/>
        </a:xfrm>
        <a:prstGeom prst="roundRect">
          <a:avLst/>
        </a:prstGeom>
        <a:solidFill>
          <a:srgbClr val="081EEC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Отсутствие близких родственных связей</a:t>
          </a:r>
          <a:endParaRPr lang="ru-RU" sz="900" b="1" kern="1200" dirty="0"/>
        </a:p>
      </dsp:txBody>
      <dsp:txXfrm>
        <a:off x="1360949" y="4926733"/>
        <a:ext cx="1743492" cy="827007"/>
      </dsp:txXfrm>
    </dsp:sp>
    <dsp:sp modelId="{E458D72D-619A-492E-B676-BAD34117DC24}">
      <dsp:nvSpPr>
        <dsp:cNvPr id="0" name=""/>
        <dsp:cNvSpPr/>
      </dsp:nvSpPr>
      <dsp:spPr>
        <a:xfrm>
          <a:off x="509742" y="2881012"/>
          <a:ext cx="1832970" cy="916485"/>
        </a:xfrm>
        <a:prstGeom prst="roundRect">
          <a:avLst/>
        </a:prstGeom>
        <a:solidFill>
          <a:srgbClr val="EE06D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Не допускается заключать брак между усыновителями и усыновленными. </a:t>
          </a:r>
          <a:endParaRPr lang="ru-RU" sz="900" kern="1200" dirty="0"/>
        </a:p>
      </dsp:txBody>
      <dsp:txXfrm>
        <a:off x="554481" y="2925751"/>
        <a:ext cx="1743492" cy="827007"/>
      </dsp:txXfrm>
    </dsp:sp>
    <dsp:sp modelId="{53408AC8-9DD0-4DEC-AFC8-FDEF14B44A63}">
      <dsp:nvSpPr>
        <dsp:cNvPr id="0" name=""/>
        <dsp:cNvSpPr/>
      </dsp:nvSpPr>
      <dsp:spPr>
        <a:xfrm>
          <a:off x="1280401" y="954944"/>
          <a:ext cx="1832970" cy="916485"/>
        </a:xfrm>
        <a:prstGeom prst="roundRect">
          <a:avLst/>
        </a:prstGeom>
        <a:solidFill>
          <a:srgbClr val="EF0526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Психическое заболевание хотя бы одного из лиц вступающих в брак. </a:t>
          </a:r>
          <a:endParaRPr lang="ru-RU" sz="900" kern="1200" dirty="0"/>
        </a:p>
      </dsp:txBody>
      <dsp:txXfrm>
        <a:off x="1325140" y="999683"/>
        <a:ext cx="1743492" cy="8270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B86654-1897-4952-8BC5-F31C651CF231}">
      <dsp:nvSpPr>
        <dsp:cNvPr id="0" name=""/>
        <dsp:cNvSpPr/>
      </dsp:nvSpPr>
      <dsp:spPr>
        <a:xfrm>
          <a:off x="0" y="0"/>
          <a:ext cx="6740175" cy="13287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Во-первых, семья – это объединение лиц, связанных браком или родством.</a:t>
          </a:r>
          <a:endParaRPr lang="ru-RU" sz="2200" kern="1200" dirty="0"/>
        </a:p>
      </dsp:txBody>
      <dsp:txXfrm>
        <a:off x="38918" y="38918"/>
        <a:ext cx="5306353" cy="1250910"/>
      </dsp:txXfrm>
    </dsp:sp>
    <dsp:sp modelId="{05679276-85CC-479D-8C13-5BF3DFBA7368}">
      <dsp:nvSpPr>
        <dsp:cNvPr id="0" name=""/>
        <dsp:cNvSpPr/>
      </dsp:nvSpPr>
      <dsp:spPr>
        <a:xfrm>
          <a:off x="591957" y="1508455"/>
          <a:ext cx="6740175" cy="13287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Во-вторых, семья – это объединение лиц, связанных материальной или и моральной общностью и поддержкой.</a:t>
          </a:r>
          <a:endParaRPr lang="ru-RU" sz="2200" kern="1200" dirty="0"/>
        </a:p>
      </dsp:txBody>
      <dsp:txXfrm>
        <a:off x="630875" y="1547373"/>
        <a:ext cx="5203932" cy="1250910"/>
      </dsp:txXfrm>
    </dsp:sp>
    <dsp:sp modelId="{2ADD2E26-8640-49E1-9E1A-816C0257231B}">
      <dsp:nvSpPr>
        <dsp:cNvPr id="0" name=""/>
        <dsp:cNvSpPr/>
      </dsp:nvSpPr>
      <dsp:spPr>
        <a:xfrm>
          <a:off x="1189442" y="3100409"/>
          <a:ext cx="6740175" cy="13287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В-третьих, семья – это объединение лиц, связанных взаимными правами и обязанностями.</a:t>
          </a:r>
          <a:endParaRPr lang="ru-RU" sz="2200" kern="1200" dirty="0"/>
        </a:p>
      </dsp:txBody>
      <dsp:txXfrm>
        <a:off x="1228360" y="3139327"/>
        <a:ext cx="5203932" cy="1250910"/>
      </dsp:txXfrm>
    </dsp:sp>
    <dsp:sp modelId="{E43B935D-DFD6-4DD9-AB42-FA5509BD931C}">
      <dsp:nvSpPr>
        <dsp:cNvPr id="0" name=""/>
        <dsp:cNvSpPr/>
      </dsp:nvSpPr>
      <dsp:spPr>
        <a:xfrm>
          <a:off x="5876489" y="1007632"/>
          <a:ext cx="863685" cy="86368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070818" y="1007632"/>
        <a:ext cx="475027" cy="649923"/>
      </dsp:txXfrm>
    </dsp:sp>
    <dsp:sp modelId="{E79AE685-4B58-4A4D-A2FB-CD88CA7651DE}">
      <dsp:nvSpPr>
        <dsp:cNvPr id="0" name=""/>
        <dsp:cNvSpPr/>
      </dsp:nvSpPr>
      <dsp:spPr>
        <a:xfrm>
          <a:off x="6471211" y="2548979"/>
          <a:ext cx="863685" cy="86368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665540" y="2548979"/>
        <a:ext cx="475027" cy="64992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8856A4-6291-470C-AC24-9ECCE2632268}">
      <dsp:nvSpPr>
        <dsp:cNvPr id="0" name=""/>
        <dsp:cNvSpPr/>
      </dsp:nvSpPr>
      <dsp:spPr>
        <a:xfrm>
          <a:off x="0" y="-9"/>
          <a:ext cx="8039256" cy="6000811"/>
        </a:xfrm>
        <a:prstGeom prst="cloudCallout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>
              <a:ln>
                <a:solidFill>
                  <a:schemeClr val="tx2">
                    <a:lumMod val="50000"/>
                  </a:schemeClr>
                </a:solidFill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rPr>
            <a:t>Как видим, понятие семья шире понятия брака: брак – это основная предпосылка семьи, ее предварительное условие. Нормальная и полноценная семья возникает и развивается лишь на основе брака, но не вне его.</a:t>
          </a:r>
          <a:endParaRPr lang="ru-RU" sz="3300" kern="1200" dirty="0">
            <a:ln>
              <a:solidFill>
                <a:schemeClr val="tx2">
                  <a:lumMod val="50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a:endParaRPr>
        </a:p>
      </dsp:txBody>
      <dsp:txXfrm>
        <a:off x="1196317" y="892968"/>
        <a:ext cx="5646620" cy="42148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5B3C7D7-2874-450E-BD42-EF06E9D99863}" type="datetimeFigureOut">
              <a:rPr lang="ru-RU"/>
              <a:pPr>
                <a:defRPr/>
              </a:pPr>
              <a:t>08.09.2011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028218A4-A278-42FF-B177-785D2DFCF0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1977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5639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5640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010E2-08C5-4919-87FC-BC194181D9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174F8-0BE9-40E2-B4B5-F48287C2AE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E3CB4-994D-47D6-A388-B610275B56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ABF98-789C-4D89-96D8-F63D3AD85D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D46D2-707A-49E0-89D5-6635B38621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AD784-9363-459C-8352-10E1649A26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7AAB6-F50A-41E3-92CF-841D11E508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97382-B206-48E6-98AE-236BE34E34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1FB26-2270-415F-B4CA-B0540A11BA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EA2B2-ABE5-4758-BC2E-52A66D1927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BF0DE-C7D4-4AA3-B3F7-79ECF254FD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24579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580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581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582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583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584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585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586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587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588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589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590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591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592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593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594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595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596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597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598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599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600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601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602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603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604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605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606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607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608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609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610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611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612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4613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461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4615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616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617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+mn-lt"/>
              </a:defRPr>
            </a:lvl1pPr>
          </a:lstStyle>
          <a:p>
            <a:pPr>
              <a:defRPr/>
            </a:pPr>
            <a:fld id="{A9DB8830-41ED-48F6-B45B-7744EBAB13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jpe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92;&#1083;&#1077;&#1096;&#1082;&#1072;%20&#1086;&#1090;%2012%20&#1072;&#1087;&#1088;&#1077;&#1083;&#1103;%202009\&#1089;&#1077;&#1084;&#1077;&#1081;&#1085;&#1086;&#1077;%20&#1087;&#1088;&#1072;&#1074;&#1086;\&#1091;&#1088;&#1086;&#1082;%20&#1089;&#1077;&#1084;&#1100;&#1103;\Brexton.mp3" TargetMode="Externa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emf"/><Relationship Id="rId9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9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21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11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28.gif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27.gif"/><Relationship Id="rId4" Type="http://schemas.openxmlformats.org/officeDocument/2006/relationships/diagramLayout" Target="../diagrams/layout4.xml"/><Relationship Id="rId9" Type="http://schemas.openxmlformats.org/officeDocument/2006/relationships/image" Target="../media/image2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29" name="Picture 5" descr="C:\Documents and Settings\ARMAN\Рабочий стол\Рисунок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571480"/>
            <a:ext cx="6929486" cy="34933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  <a:softEdge rad="63500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179388" y="188912"/>
            <a:ext cx="2892414" cy="36933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dirty="0">
                <a:ln>
                  <a:solidFill>
                    <a:schemeClr val="tx2">
                      <a:lumMod val="75000"/>
                    </a:schemeClr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ahoma" pitchFamily="34" charset="0"/>
              </a:rPr>
              <a:t>Обществознание</a:t>
            </a:r>
          </a:p>
        </p:txBody>
      </p:sp>
      <p:sp>
        <p:nvSpPr>
          <p:cNvPr id="56325" name="WordArt 5"/>
          <p:cNvSpPr>
            <a:spLocks noChangeArrowheads="1" noChangeShapeType="1" noTextEdit="1"/>
          </p:cNvSpPr>
          <p:nvPr/>
        </p:nvSpPr>
        <p:spPr bwMode="auto">
          <a:xfrm>
            <a:off x="3708400" y="6092825"/>
            <a:ext cx="1830388" cy="338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kern="10" dirty="0">
                <a:ln w="9525">
                  <a:solidFill>
                    <a:srgbClr val="FFFFCC"/>
                  </a:solidFill>
                  <a:round/>
                  <a:headEnd/>
                  <a:tailEnd/>
                </a:ln>
                <a:blipFill>
                  <a:blip r:embed="rId4"/>
                  <a:tile tx="0" ty="0" sx="100000" sy="100000" flip="none" algn="tl"/>
                </a:blip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/>
                <a:cs typeface="Arial"/>
              </a:rPr>
              <a:t>9 класс</a:t>
            </a: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7572375" y="285750"/>
            <a:ext cx="1254125" cy="36988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u="sng">
                <a:latin typeface="Tahoma" pitchFamily="34" charset="0"/>
              </a:rPr>
              <a:t>Урок №  </a:t>
            </a:r>
          </a:p>
        </p:txBody>
      </p:sp>
      <p:sp>
        <p:nvSpPr>
          <p:cNvPr id="56327" name="WordArt 7"/>
          <p:cNvSpPr>
            <a:spLocks noChangeArrowheads="1" noChangeShapeType="1" noTextEdit="1"/>
          </p:cNvSpPr>
          <p:nvPr/>
        </p:nvSpPr>
        <p:spPr bwMode="auto">
          <a:xfrm>
            <a:off x="1714480" y="3929066"/>
            <a:ext cx="5832475" cy="1655762"/>
          </a:xfrm>
          <a:prstGeom prst="rect">
            <a:avLst/>
          </a:prstGeom>
          <a:scene3d>
            <a:camera prst="perspectiveRelaxedModerately"/>
            <a:lightRig rig="threePt" dir="t"/>
          </a:scene3d>
        </p:spPr>
        <p:txBody>
          <a:bodyPr wrap="none" fromWordArt="1">
            <a:prstTxWarp prst="textDeflateBottom">
              <a:avLst>
                <a:gd name="adj" fmla="val 100000"/>
              </a:avLst>
            </a:prstTxWarp>
          </a:bodyPr>
          <a:lstStyle/>
          <a:p>
            <a:pPr algn="ctr">
              <a:defRPr/>
            </a:pPr>
            <a:r>
              <a:rPr lang="ru-RU" sz="3600" kern="1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Impact"/>
              </a:rPr>
              <a:t>Семейное</a:t>
            </a:r>
          </a:p>
          <a:p>
            <a:pPr algn="ctr">
              <a:defRPr/>
            </a:pPr>
            <a:r>
              <a:rPr lang="ru-RU" sz="3600" kern="1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Impact"/>
              </a:rPr>
              <a:t>право</a:t>
            </a:r>
          </a:p>
        </p:txBody>
      </p:sp>
      <p:pic>
        <p:nvPicPr>
          <p:cNvPr id="15367" name="Picture 4" descr="F:\копилка\OK1\Images.gif\00D05C0B7B19_62.219.49.70_172.16.172.77_01776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38" y="1357313"/>
            <a:ext cx="6762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2" descr="E:\копилка\Григорян 17 марта 2007\анимашки\angel3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29600" y="1143000"/>
            <a:ext cx="91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3" descr="E:\копилка\Григорян 17 марта 2007\анимашки\angel1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625" y="1214438"/>
            <a:ext cx="91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4" descr="E:\копилка\Григорян 17 марта 2007\анимашки\angel28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77025" y="4572000"/>
            <a:ext cx="24669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46050" y="115888"/>
            <a:ext cx="8890000" cy="487362"/>
          </a:xfrm>
          <a:gradFill rotWithShape="1">
            <a:gsLst>
              <a:gs pos="0">
                <a:srgbClr val="C0C0C0"/>
              </a:gs>
              <a:gs pos="50000">
                <a:schemeClr val="bg2"/>
              </a:gs>
              <a:gs pos="100000">
                <a:srgbClr val="C0C0C0"/>
              </a:gs>
            </a:gsLst>
            <a:lin ang="5400000" scaled="1"/>
          </a:gradFill>
          <a:ln w="76200">
            <a:solidFill>
              <a:schemeClr val="tx1"/>
            </a:solidFill>
          </a:ln>
        </p:spPr>
        <p:txBody>
          <a:bodyPr/>
          <a:lstStyle/>
          <a:p>
            <a:pPr eaLnBrk="1" hangingPunct="1">
              <a:spcBef>
                <a:spcPct val="20000"/>
              </a:spcBef>
              <a:defRPr/>
            </a:pPr>
            <a:r>
              <a:rPr lang="ru-RU" sz="3200" b="1" dirty="0" smtClean="0">
                <a:solidFill>
                  <a:schemeClr val="tx1"/>
                </a:solidFill>
              </a:rPr>
              <a:t>Права </a:t>
            </a:r>
            <a:r>
              <a:rPr lang="ru-RU" sz="3200" b="1" dirty="0">
                <a:solidFill>
                  <a:schemeClr val="tx1"/>
                </a:solidFill>
              </a:rPr>
              <a:t>и обязанности супругов.</a:t>
            </a:r>
          </a:p>
        </p:txBody>
      </p:sp>
      <p:sp>
        <p:nvSpPr>
          <p:cNvPr id="29699" name="WordArt 3"/>
          <p:cNvSpPr>
            <a:spLocks noChangeArrowheads="1" noChangeShapeType="1" noTextEdit="1"/>
          </p:cNvSpPr>
          <p:nvPr/>
        </p:nvSpPr>
        <p:spPr bwMode="auto">
          <a:xfrm>
            <a:off x="250825" y="981075"/>
            <a:ext cx="1512888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8200"/>
                    </a:gs>
                    <a:gs pos="10001">
                      <a:srgbClr val="FF0000"/>
                    </a:gs>
                    <a:gs pos="35001">
                      <a:srgbClr val="BA0066"/>
                    </a:gs>
                    <a:gs pos="70000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latin typeface="Arial"/>
                <a:cs typeface="Arial"/>
              </a:rPr>
              <a:t>Личные</a:t>
            </a:r>
          </a:p>
          <a:p>
            <a:pPr algn="ctr"/>
            <a:r>
              <a:rPr lang="ru-RU" sz="3600" kern="1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8200"/>
                    </a:gs>
                    <a:gs pos="10001">
                      <a:srgbClr val="FF0000"/>
                    </a:gs>
                    <a:gs pos="35001">
                      <a:srgbClr val="BA0066"/>
                    </a:gs>
                    <a:gs pos="70000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latin typeface="Arial"/>
                <a:cs typeface="Arial"/>
              </a:rPr>
              <a:t>права</a:t>
            </a:r>
          </a:p>
        </p:txBody>
      </p:sp>
      <p:sp>
        <p:nvSpPr>
          <p:cNvPr id="310276" name="Text Box 4"/>
          <p:cNvSpPr txBox="1">
            <a:spLocks noChangeArrowheads="1"/>
          </p:cNvSpPr>
          <p:nvPr/>
        </p:nvSpPr>
        <p:spPr bwMode="auto">
          <a:xfrm>
            <a:off x="2214546" y="1000108"/>
            <a:ext cx="6067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0099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Регулируются в ограниченных масштабах</a:t>
            </a:r>
          </a:p>
        </p:txBody>
      </p:sp>
      <p:sp>
        <p:nvSpPr>
          <p:cNvPr id="310277" name="WordArt 5"/>
          <p:cNvSpPr>
            <a:spLocks noChangeArrowheads="1" noChangeShapeType="1" noTextEdit="1"/>
          </p:cNvSpPr>
          <p:nvPr/>
        </p:nvSpPr>
        <p:spPr bwMode="auto">
          <a:xfrm>
            <a:off x="2590800" y="1851025"/>
            <a:ext cx="971550" cy="569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СК</a:t>
            </a:r>
          </a:p>
          <a:p>
            <a:pPr algn="ctr"/>
            <a:r>
              <a:rPr lang="ru-RU" sz="3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ст.31</a:t>
            </a:r>
          </a:p>
        </p:txBody>
      </p:sp>
      <p:sp>
        <p:nvSpPr>
          <p:cNvPr id="310278" name="Text Box 6"/>
          <p:cNvSpPr txBox="1">
            <a:spLocks noChangeArrowheads="1"/>
          </p:cNvSpPr>
          <p:nvPr/>
        </p:nvSpPr>
        <p:spPr bwMode="auto">
          <a:xfrm>
            <a:off x="3814763" y="1916113"/>
            <a:ext cx="2917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ru-RU" dirty="0">
                <a:solidFill>
                  <a:srgbClr val="000099"/>
                </a:solidFill>
              </a:rPr>
              <a:t>Равенство супругов</a:t>
            </a:r>
          </a:p>
        </p:txBody>
      </p:sp>
      <p:sp>
        <p:nvSpPr>
          <p:cNvPr id="310279" name="Text Box 7"/>
          <p:cNvSpPr txBox="1">
            <a:spLocks noChangeArrowheads="1"/>
          </p:cNvSpPr>
          <p:nvPr/>
        </p:nvSpPr>
        <p:spPr bwMode="auto">
          <a:xfrm>
            <a:off x="312738" y="2571744"/>
            <a:ext cx="8831262" cy="235902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76200">
            <a:solidFill>
              <a:srgbClr val="800000"/>
            </a:solidFill>
            <a:miter lim="800000"/>
            <a:headEnd/>
            <a:tailEnd/>
          </a:ln>
          <a:effectLst>
            <a:outerShdw sx="1000" sy="1000" algn="ctr" rotWithShape="0">
              <a:srgbClr val="000000">
                <a:alpha val="95000"/>
              </a:srgbClr>
            </a:outerShdw>
          </a:effectLst>
          <a:scene3d>
            <a:camera prst="orthographicFront"/>
            <a:lightRig rig="threePt" dir="t"/>
          </a:scene3d>
          <a:sp3d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333399"/>
                </a:solidFill>
              </a:rPr>
              <a:t>-право на свободу в выборе рода занятий, профессии, мест</a:t>
            </a:r>
          </a:p>
          <a:p>
            <a:pPr>
              <a:defRPr/>
            </a:pPr>
            <a:r>
              <a:rPr lang="ru-RU" dirty="0">
                <a:solidFill>
                  <a:srgbClr val="333399"/>
                </a:solidFill>
              </a:rPr>
              <a:t>пребывания и жительства,</a:t>
            </a:r>
          </a:p>
          <a:p>
            <a:pPr>
              <a:defRPr/>
            </a:pPr>
            <a:r>
              <a:rPr lang="ru-RU" dirty="0">
                <a:solidFill>
                  <a:srgbClr val="333399"/>
                </a:solidFill>
              </a:rPr>
              <a:t>-совместное решение вопросов материнства, отцовства, </a:t>
            </a:r>
            <a:r>
              <a:rPr lang="ru-RU" dirty="0" err="1">
                <a:solidFill>
                  <a:srgbClr val="333399"/>
                </a:solidFill>
              </a:rPr>
              <a:t>вос</a:t>
            </a:r>
            <a:r>
              <a:rPr lang="ru-RU" dirty="0">
                <a:solidFill>
                  <a:srgbClr val="333399"/>
                </a:solidFill>
              </a:rPr>
              <a:t>-</a:t>
            </a:r>
          </a:p>
          <a:p>
            <a:pPr>
              <a:defRPr/>
            </a:pPr>
            <a:r>
              <a:rPr lang="ru-RU" dirty="0">
                <a:solidFill>
                  <a:srgbClr val="333399"/>
                </a:solidFill>
              </a:rPr>
              <a:t>питания, образования детей и других вопросов жизни семьи,</a:t>
            </a:r>
          </a:p>
          <a:p>
            <a:pPr>
              <a:defRPr/>
            </a:pPr>
            <a:r>
              <a:rPr lang="ru-RU" dirty="0">
                <a:solidFill>
                  <a:srgbClr val="333399"/>
                </a:solidFill>
              </a:rPr>
              <a:t>-обязанность строить свои отношения в семье на основе </a:t>
            </a:r>
            <a:r>
              <a:rPr lang="ru-RU" dirty="0" err="1">
                <a:solidFill>
                  <a:srgbClr val="333399"/>
                </a:solidFill>
              </a:rPr>
              <a:t>взаи</a:t>
            </a:r>
            <a:r>
              <a:rPr lang="ru-RU" dirty="0">
                <a:solidFill>
                  <a:srgbClr val="333399"/>
                </a:solidFill>
              </a:rPr>
              <a:t>-</a:t>
            </a:r>
          </a:p>
          <a:p>
            <a:pPr>
              <a:defRPr/>
            </a:pPr>
            <a:r>
              <a:rPr lang="ru-RU" dirty="0" err="1">
                <a:solidFill>
                  <a:srgbClr val="333399"/>
                </a:solidFill>
              </a:rPr>
              <a:t>моуважения</a:t>
            </a:r>
            <a:r>
              <a:rPr lang="ru-RU" dirty="0">
                <a:solidFill>
                  <a:srgbClr val="333399"/>
                </a:solidFill>
              </a:rPr>
              <a:t> и взаимопомощи.</a:t>
            </a:r>
          </a:p>
        </p:txBody>
      </p:sp>
      <p:sp>
        <p:nvSpPr>
          <p:cNvPr id="310280" name="Text Box 8"/>
          <p:cNvSpPr txBox="1">
            <a:spLocks noChangeArrowheads="1"/>
          </p:cNvSpPr>
          <p:nvPr/>
        </p:nvSpPr>
        <p:spPr bwMode="auto">
          <a:xfrm>
            <a:off x="1476375" y="4868863"/>
            <a:ext cx="6194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99"/>
                </a:solidFill>
              </a:rPr>
              <a:t>(супруги не обязаны проживать совместно)</a:t>
            </a:r>
          </a:p>
        </p:txBody>
      </p:sp>
      <p:sp>
        <p:nvSpPr>
          <p:cNvPr id="310281" name="Text Box 9" descr="Коричневый мрамор"/>
          <p:cNvSpPr txBox="1">
            <a:spLocks noChangeArrowheads="1"/>
          </p:cNvSpPr>
          <p:nvPr/>
        </p:nvSpPr>
        <p:spPr bwMode="auto">
          <a:xfrm>
            <a:off x="250825" y="5445125"/>
            <a:ext cx="8605838" cy="1200150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76200">
            <a:solidFill>
              <a:srgbClr val="FFCC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solidFill>
                  <a:schemeClr val="bg2"/>
                </a:solidFill>
              </a:rPr>
              <a:t>Санкции за нарушение этих прав не следуют, следовательно</a:t>
            </a:r>
          </a:p>
          <a:p>
            <a:pPr algn="ctr"/>
            <a:r>
              <a:rPr lang="ru-RU">
                <a:solidFill>
                  <a:schemeClr val="bg2"/>
                </a:solidFill>
              </a:rPr>
              <a:t>возможно лишь расторжение брака.(Но возможно уголовное</a:t>
            </a:r>
          </a:p>
          <a:p>
            <a:pPr algn="ctr"/>
            <a:r>
              <a:rPr lang="ru-RU">
                <a:solidFill>
                  <a:schemeClr val="bg2"/>
                </a:solidFill>
              </a:rPr>
              <a:t>наказание, или материальные санкции)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7" grpId="0" animBg="1"/>
      <p:bldP spid="310278" grpId="0"/>
      <p:bldP spid="310279" grpId="0" build="p" animBg="1"/>
      <p:bldP spid="310280" grpId="0"/>
      <p:bldP spid="31028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46050" y="115888"/>
            <a:ext cx="8890000" cy="487362"/>
          </a:xfrm>
          <a:gradFill rotWithShape="1">
            <a:gsLst>
              <a:gs pos="0">
                <a:srgbClr val="C0C0C0"/>
              </a:gs>
              <a:gs pos="50000">
                <a:schemeClr val="bg2"/>
              </a:gs>
              <a:gs pos="100000">
                <a:srgbClr val="C0C0C0"/>
              </a:gs>
            </a:gsLst>
            <a:lin ang="5400000" scaled="1"/>
          </a:gradFill>
          <a:ln w="76200">
            <a:solidFill>
              <a:schemeClr val="tx1"/>
            </a:solidFill>
          </a:ln>
        </p:spPr>
        <p:txBody>
          <a:bodyPr/>
          <a:lstStyle/>
          <a:p>
            <a:pPr eaLnBrk="1" hangingPunct="1">
              <a:spcBef>
                <a:spcPct val="20000"/>
              </a:spcBef>
              <a:defRPr/>
            </a:pPr>
            <a:r>
              <a:rPr lang="ru-RU" sz="3200" b="1" dirty="0" smtClean="0">
                <a:solidFill>
                  <a:schemeClr val="tx1"/>
                </a:solidFill>
              </a:rPr>
              <a:t>Права </a:t>
            </a:r>
            <a:r>
              <a:rPr lang="ru-RU" sz="3200" b="1" dirty="0">
                <a:solidFill>
                  <a:schemeClr val="tx1"/>
                </a:solidFill>
              </a:rPr>
              <a:t>и обязанности супругов.</a:t>
            </a:r>
          </a:p>
        </p:txBody>
      </p:sp>
      <p:sp>
        <p:nvSpPr>
          <p:cNvPr id="30723" name="WordArt 4"/>
          <p:cNvSpPr>
            <a:spLocks noChangeArrowheads="1" noChangeShapeType="1" noTextEdit="1"/>
          </p:cNvSpPr>
          <p:nvPr/>
        </p:nvSpPr>
        <p:spPr bwMode="auto">
          <a:xfrm>
            <a:off x="250825" y="1162050"/>
            <a:ext cx="1512888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8200"/>
                    </a:gs>
                    <a:gs pos="10001">
                      <a:srgbClr val="FF0000"/>
                    </a:gs>
                    <a:gs pos="35001">
                      <a:srgbClr val="BA0066"/>
                    </a:gs>
                    <a:gs pos="70000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latin typeface="Arial"/>
                <a:cs typeface="Arial"/>
              </a:rPr>
              <a:t>Личные</a:t>
            </a:r>
          </a:p>
          <a:p>
            <a:pPr algn="ctr"/>
            <a:r>
              <a:rPr lang="ru-RU" sz="3600" kern="1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8200"/>
                    </a:gs>
                    <a:gs pos="10001">
                      <a:srgbClr val="FF0000"/>
                    </a:gs>
                    <a:gs pos="35001">
                      <a:srgbClr val="BA0066"/>
                    </a:gs>
                    <a:gs pos="70000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latin typeface="Arial"/>
                <a:cs typeface="Arial"/>
              </a:rPr>
              <a:t>права</a:t>
            </a:r>
          </a:p>
        </p:txBody>
      </p:sp>
      <p:sp>
        <p:nvSpPr>
          <p:cNvPr id="303113" name="Text Box 9" descr="Коричневый мрамор"/>
          <p:cNvSpPr txBox="1">
            <a:spLocks noChangeArrowheads="1"/>
          </p:cNvSpPr>
          <p:nvPr/>
        </p:nvSpPr>
        <p:spPr bwMode="auto">
          <a:xfrm>
            <a:off x="1908175" y="946150"/>
            <a:ext cx="6969125" cy="120015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76200">
            <a:solidFill>
              <a:srgbClr val="FFCC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2"/>
                </a:solidFill>
              </a:rPr>
              <a:t>К личным неимущественным правам также от-</a:t>
            </a:r>
          </a:p>
          <a:p>
            <a:r>
              <a:rPr lang="ru-RU">
                <a:solidFill>
                  <a:schemeClr val="bg2"/>
                </a:solidFill>
              </a:rPr>
              <a:t>носятся-выбор фамилии(общая, сохранение сво-</a:t>
            </a:r>
          </a:p>
          <a:p>
            <a:r>
              <a:rPr lang="ru-RU">
                <a:solidFill>
                  <a:schemeClr val="bg2"/>
                </a:solidFill>
              </a:rPr>
              <a:t>ей, двойная-если одна уже не была двойной)</a:t>
            </a:r>
          </a:p>
        </p:txBody>
      </p:sp>
      <p:sp>
        <p:nvSpPr>
          <p:cNvPr id="303114" name="Text Box 10" descr="Коричневый мрамор"/>
          <p:cNvSpPr txBox="1">
            <a:spLocks noChangeArrowheads="1"/>
          </p:cNvSpPr>
          <p:nvPr/>
        </p:nvSpPr>
        <p:spPr bwMode="auto">
          <a:xfrm>
            <a:off x="179388" y="3284538"/>
            <a:ext cx="8789778" cy="830997"/>
          </a:xfrm>
          <a:prstGeom prst="rect">
            <a:avLst/>
          </a:prstGeom>
          <a:solidFill>
            <a:schemeClr val="accent1"/>
          </a:solidFill>
          <a:ln w="7620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</a:rPr>
              <a:t>Смена фамилии одним из супругов не влечет автоматической</a:t>
            </a:r>
          </a:p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</a:rPr>
              <a:t>смены фамилии у другого супруга.</a:t>
            </a:r>
          </a:p>
        </p:txBody>
      </p:sp>
      <p:sp>
        <p:nvSpPr>
          <p:cNvPr id="303116" name="Text Box 12"/>
          <p:cNvSpPr txBox="1">
            <a:spLocks noChangeArrowheads="1"/>
          </p:cNvSpPr>
          <p:nvPr/>
        </p:nvSpPr>
        <p:spPr bwMode="auto">
          <a:xfrm>
            <a:off x="303213" y="2297113"/>
            <a:ext cx="85518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solidFill>
                  <a:srgbClr val="7030A0"/>
                </a:solidFill>
              </a:rPr>
              <a:t>Смена фамилии после регистрации брака возможна лишь в</a:t>
            </a:r>
          </a:p>
          <a:p>
            <a:pPr algn="ctr"/>
            <a:r>
              <a:rPr lang="ru-RU">
                <a:solidFill>
                  <a:srgbClr val="7030A0"/>
                </a:solidFill>
              </a:rPr>
              <a:t>соответствии с Законом об актах гражданского состояния.</a:t>
            </a:r>
          </a:p>
        </p:txBody>
      </p:sp>
      <p:sp>
        <p:nvSpPr>
          <p:cNvPr id="303117" name="WordArt 13"/>
          <p:cNvSpPr>
            <a:spLocks noChangeArrowheads="1" noChangeShapeType="1" noTextEdit="1"/>
          </p:cNvSpPr>
          <p:nvPr/>
        </p:nvSpPr>
        <p:spPr bwMode="auto">
          <a:xfrm>
            <a:off x="431800" y="4437063"/>
            <a:ext cx="8243888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8200"/>
                    </a:gs>
                    <a:gs pos="10001">
                      <a:srgbClr val="FF0000"/>
                    </a:gs>
                    <a:gs pos="35001">
                      <a:srgbClr val="BA0066"/>
                    </a:gs>
                    <a:gs pos="70000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latin typeface="Arial"/>
                <a:cs typeface="Arial"/>
              </a:rPr>
              <a:t>при расторжении брака</a:t>
            </a:r>
          </a:p>
        </p:txBody>
      </p:sp>
      <p:sp>
        <p:nvSpPr>
          <p:cNvPr id="303118" name="Text Box 14"/>
          <p:cNvSpPr txBox="1">
            <a:spLocks noChangeArrowheads="1"/>
          </p:cNvSpPr>
          <p:nvPr/>
        </p:nvSpPr>
        <p:spPr bwMode="auto">
          <a:xfrm>
            <a:off x="485775" y="5013325"/>
            <a:ext cx="821848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2"/>
                </a:solidFill>
              </a:rPr>
              <a:t>Вопрос о фамилии решается самостоятельно:</a:t>
            </a:r>
          </a:p>
          <a:p>
            <a:r>
              <a:rPr lang="ru-RU">
                <a:solidFill>
                  <a:schemeClr val="bg2"/>
                </a:solidFill>
              </a:rPr>
              <a:t>-сохранение общей фамилии (согласие другого супруга не</a:t>
            </a:r>
          </a:p>
          <a:p>
            <a:r>
              <a:rPr lang="ru-RU">
                <a:solidFill>
                  <a:schemeClr val="bg2"/>
                </a:solidFill>
              </a:rPr>
              <a:t>требуется,</a:t>
            </a:r>
          </a:p>
          <a:p>
            <a:r>
              <a:rPr lang="ru-RU">
                <a:solidFill>
                  <a:schemeClr val="bg2"/>
                </a:solidFill>
              </a:rPr>
              <a:t>-возвращение добрачной фамилии.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113" grpId="0" animBg="1"/>
      <p:bldP spid="303116" grpId="0"/>
      <p:bldP spid="303117" grpId="0" animBg="1"/>
      <p:bldP spid="30311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6050" y="115888"/>
            <a:ext cx="8890000" cy="487362"/>
          </a:xfrm>
          <a:gradFill rotWithShape="1">
            <a:gsLst>
              <a:gs pos="0">
                <a:srgbClr val="C0C0C0"/>
              </a:gs>
              <a:gs pos="50000">
                <a:schemeClr val="bg2"/>
              </a:gs>
              <a:gs pos="100000">
                <a:srgbClr val="C0C0C0"/>
              </a:gs>
            </a:gsLst>
            <a:lin ang="5400000" scaled="1"/>
          </a:gradFill>
          <a:ln w="76200">
            <a:solidFill>
              <a:schemeClr val="tx1"/>
            </a:solidFill>
          </a:ln>
        </p:spPr>
        <p:txBody>
          <a:bodyPr/>
          <a:lstStyle/>
          <a:p>
            <a:pPr eaLnBrk="1" hangingPunct="1">
              <a:spcBef>
                <a:spcPct val="20000"/>
              </a:spcBef>
              <a:defRPr/>
            </a:pPr>
            <a:r>
              <a:rPr lang="ru-RU" sz="3200" b="1" dirty="0" smtClean="0">
                <a:solidFill>
                  <a:schemeClr val="tx1"/>
                </a:solidFill>
              </a:rPr>
              <a:t>Права </a:t>
            </a:r>
            <a:r>
              <a:rPr lang="ru-RU" sz="3200" b="1" dirty="0">
                <a:solidFill>
                  <a:schemeClr val="tx1"/>
                </a:solidFill>
              </a:rPr>
              <a:t>и обязанности супругов.</a:t>
            </a:r>
          </a:p>
        </p:txBody>
      </p:sp>
      <p:sp>
        <p:nvSpPr>
          <p:cNvPr id="31747" name="WordArt 3"/>
          <p:cNvSpPr>
            <a:spLocks noChangeArrowheads="1" noChangeShapeType="1" noTextEdit="1"/>
          </p:cNvSpPr>
          <p:nvPr/>
        </p:nvSpPr>
        <p:spPr bwMode="auto">
          <a:xfrm>
            <a:off x="250825" y="1109663"/>
            <a:ext cx="2952750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8200"/>
                    </a:gs>
                    <a:gs pos="10001">
                      <a:srgbClr val="FF0000"/>
                    </a:gs>
                    <a:gs pos="35001">
                      <a:srgbClr val="BA0066"/>
                    </a:gs>
                    <a:gs pos="70000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latin typeface="Arial"/>
                <a:cs typeface="Arial"/>
              </a:rPr>
              <a:t>имущественные</a:t>
            </a:r>
          </a:p>
          <a:p>
            <a:pPr algn="ctr"/>
            <a:r>
              <a:rPr lang="ru-RU" sz="3600" kern="1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8200"/>
                    </a:gs>
                    <a:gs pos="10001">
                      <a:srgbClr val="FF0000"/>
                    </a:gs>
                    <a:gs pos="35001">
                      <a:srgbClr val="BA0066"/>
                    </a:gs>
                    <a:gs pos="70000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latin typeface="Arial"/>
                <a:cs typeface="Arial"/>
              </a:rPr>
              <a:t>права</a:t>
            </a:r>
          </a:p>
        </p:txBody>
      </p:sp>
      <p:sp>
        <p:nvSpPr>
          <p:cNvPr id="311300" name="Text Box 4" descr="Коричневый мрамор"/>
          <p:cNvSpPr txBox="1">
            <a:spLocks noChangeArrowheads="1"/>
          </p:cNvSpPr>
          <p:nvPr/>
        </p:nvSpPr>
        <p:spPr bwMode="auto">
          <a:xfrm>
            <a:off x="3492500" y="836613"/>
            <a:ext cx="5472113" cy="1200150"/>
          </a:xfrm>
          <a:prstGeom prst="rect">
            <a:avLst/>
          </a:prstGeom>
          <a:solidFill>
            <a:srgbClr val="FBA3E8"/>
          </a:solidFill>
          <a:ln w="76200">
            <a:solidFill>
              <a:srgbClr val="FFCC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0070C0"/>
                </a:solidFill>
              </a:rPr>
              <a:t>Семейное право регулирует режим общей собственности, нажитой суп-ругами во время брака.</a:t>
            </a:r>
          </a:p>
        </p:txBody>
      </p:sp>
      <p:sp>
        <p:nvSpPr>
          <p:cNvPr id="311301" name="Text Box 5" descr="Коричневый мрамор"/>
          <p:cNvSpPr txBox="1">
            <a:spLocks noChangeArrowheads="1"/>
          </p:cNvSpPr>
          <p:nvPr/>
        </p:nvSpPr>
        <p:spPr bwMode="auto">
          <a:xfrm>
            <a:off x="128588" y="2716213"/>
            <a:ext cx="8882062" cy="3089275"/>
          </a:xfrm>
          <a:prstGeom prst="rect">
            <a:avLst/>
          </a:prstGeom>
          <a:solidFill>
            <a:schemeClr val="tx2">
              <a:lumMod val="90000"/>
            </a:schemeClr>
          </a:solidFill>
          <a:ln w="7620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2"/>
                </a:solidFill>
              </a:rPr>
              <a:t>-доходы каждого из супругов от трудовой, </a:t>
            </a:r>
            <a:r>
              <a:rPr lang="ru-RU" dirty="0" err="1">
                <a:solidFill>
                  <a:schemeClr val="bg2"/>
                </a:solidFill>
              </a:rPr>
              <a:t>предпринимательс</a:t>
            </a:r>
            <a:r>
              <a:rPr lang="ru-RU" dirty="0">
                <a:solidFill>
                  <a:schemeClr val="bg2"/>
                </a:solidFill>
              </a:rPr>
              <a:t>-</a:t>
            </a:r>
          </a:p>
          <a:p>
            <a:pPr>
              <a:defRPr/>
            </a:pPr>
            <a:r>
              <a:rPr lang="ru-RU" dirty="0">
                <a:solidFill>
                  <a:schemeClr val="bg2"/>
                </a:solidFill>
              </a:rPr>
              <a:t>кой, интеллектуальной деятельности, </a:t>
            </a:r>
          </a:p>
          <a:p>
            <a:pPr>
              <a:defRPr/>
            </a:pPr>
            <a:r>
              <a:rPr lang="ru-RU" dirty="0">
                <a:solidFill>
                  <a:schemeClr val="bg2"/>
                </a:solidFill>
              </a:rPr>
              <a:t>-пенсии, пособия, и иные денежные выплаты,</a:t>
            </a:r>
          </a:p>
          <a:p>
            <a:pPr>
              <a:defRPr/>
            </a:pPr>
            <a:r>
              <a:rPr lang="ru-RU" dirty="0">
                <a:solidFill>
                  <a:schemeClr val="bg2"/>
                </a:solidFill>
              </a:rPr>
              <a:t>-движимые и недвижимые вещи, ценные бумаги, паи, вклады</a:t>
            </a:r>
          </a:p>
          <a:p>
            <a:pPr>
              <a:defRPr/>
            </a:pPr>
            <a:r>
              <a:rPr lang="ru-RU" dirty="0">
                <a:solidFill>
                  <a:schemeClr val="bg2"/>
                </a:solidFill>
              </a:rPr>
              <a:t>и др., приобретенные за счет общих доходов.</a:t>
            </a:r>
          </a:p>
          <a:p>
            <a:pPr>
              <a:defRPr/>
            </a:pPr>
            <a:r>
              <a:rPr lang="ru-RU" dirty="0">
                <a:solidFill>
                  <a:schemeClr val="bg2"/>
                </a:solidFill>
              </a:rPr>
              <a:t>(не имеет значения на чьё имя оформлено и кем приобретено,</a:t>
            </a:r>
          </a:p>
          <a:p>
            <a:pPr>
              <a:defRPr/>
            </a:pPr>
            <a:r>
              <a:rPr lang="ru-RU" dirty="0">
                <a:solidFill>
                  <a:schemeClr val="bg2"/>
                </a:solidFill>
              </a:rPr>
              <a:t>общим собственником признается даже не работающий суп-</a:t>
            </a:r>
          </a:p>
          <a:p>
            <a:pPr>
              <a:defRPr/>
            </a:pPr>
            <a:r>
              <a:rPr lang="ru-RU" dirty="0">
                <a:solidFill>
                  <a:schemeClr val="bg2"/>
                </a:solidFill>
              </a:rPr>
              <a:t>руг).</a:t>
            </a:r>
          </a:p>
        </p:txBody>
      </p:sp>
      <p:sp>
        <p:nvSpPr>
          <p:cNvPr id="311305" name="WordArt 9"/>
          <p:cNvSpPr>
            <a:spLocks noChangeArrowheads="1" noChangeShapeType="1" noTextEdit="1"/>
          </p:cNvSpPr>
          <p:nvPr/>
        </p:nvSpPr>
        <p:spPr bwMode="auto">
          <a:xfrm>
            <a:off x="1403350" y="2276475"/>
            <a:ext cx="6438900" cy="357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Общее совместное имущество</a:t>
            </a:r>
          </a:p>
        </p:txBody>
      </p:sp>
      <p:sp>
        <p:nvSpPr>
          <p:cNvPr id="311306" name="WordArt 10"/>
          <p:cNvSpPr>
            <a:spLocks noChangeArrowheads="1" noChangeShapeType="1" noTextEdit="1"/>
          </p:cNvSpPr>
          <p:nvPr/>
        </p:nvSpPr>
        <p:spPr bwMode="auto">
          <a:xfrm>
            <a:off x="285720" y="5929330"/>
            <a:ext cx="8536016" cy="5540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ru-RU" sz="3600" kern="10" dirty="0">
                <a:ln w="1778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cs typeface="Arial"/>
              </a:rPr>
              <a:t>Супруги имеют равные права на общее имущество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300" grpId="0" animBg="1"/>
      <p:bldP spid="311301" grpId="0" build="p" animBg="1"/>
      <p:bldP spid="31130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6050" y="115888"/>
            <a:ext cx="8890000" cy="487362"/>
          </a:xfrm>
          <a:gradFill rotWithShape="1">
            <a:gsLst>
              <a:gs pos="0">
                <a:srgbClr val="C0C0C0"/>
              </a:gs>
              <a:gs pos="50000">
                <a:schemeClr val="bg2"/>
              </a:gs>
              <a:gs pos="100000">
                <a:srgbClr val="C0C0C0"/>
              </a:gs>
            </a:gsLst>
            <a:lin ang="5400000" scaled="1"/>
          </a:gradFill>
          <a:ln w="76200">
            <a:solidFill>
              <a:schemeClr val="tx1"/>
            </a:solidFill>
          </a:ln>
        </p:spPr>
        <p:txBody>
          <a:bodyPr/>
          <a:lstStyle/>
          <a:p>
            <a:pPr eaLnBrk="1" hangingPunct="1">
              <a:spcBef>
                <a:spcPct val="20000"/>
              </a:spcBef>
              <a:defRPr/>
            </a:pPr>
            <a:r>
              <a:rPr lang="ru-RU" sz="3200" b="1" dirty="0" smtClean="0">
                <a:solidFill>
                  <a:schemeClr val="tx1"/>
                </a:solidFill>
              </a:rPr>
              <a:t>Права </a:t>
            </a:r>
            <a:r>
              <a:rPr lang="ru-RU" sz="3200" b="1" dirty="0">
                <a:solidFill>
                  <a:schemeClr val="tx1"/>
                </a:solidFill>
              </a:rPr>
              <a:t>и обязанности супругов.</a:t>
            </a:r>
          </a:p>
        </p:txBody>
      </p:sp>
      <p:sp>
        <p:nvSpPr>
          <p:cNvPr id="312328" name="Text Box 8"/>
          <p:cNvSpPr txBox="1">
            <a:spLocks noChangeArrowheads="1"/>
          </p:cNvSpPr>
          <p:nvPr/>
        </p:nvSpPr>
        <p:spPr bwMode="auto">
          <a:xfrm>
            <a:off x="84138" y="549275"/>
            <a:ext cx="9096375" cy="3046413"/>
          </a:xfrm>
          <a:prstGeom prst="rect">
            <a:avLst/>
          </a:prstGeom>
          <a:solidFill>
            <a:schemeClr val="tx2">
              <a:lumMod val="90000"/>
              <a:alpha val="56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2"/>
                </a:solidFill>
              </a:rPr>
              <a:t>-при совершении сделки с общим имуществом, предполагается,</a:t>
            </a:r>
          </a:p>
          <a:p>
            <a:pPr>
              <a:defRPr/>
            </a:pPr>
            <a:r>
              <a:rPr lang="ru-RU" dirty="0">
                <a:solidFill>
                  <a:schemeClr val="bg2"/>
                </a:solidFill>
              </a:rPr>
              <a:t>что он действует с согласия другого супруга,</a:t>
            </a:r>
          </a:p>
          <a:p>
            <a:pPr>
              <a:buFontTx/>
              <a:buChar char="-"/>
              <a:defRPr/>
            </a:pPr>
            <a:r>
              <a:rPr lang="ru-RU" dirty="0">
                <a:solidFill>
                  <a:schemeClr val="bg2"/>
                </a:solidFill>
              </a:rPr>
              <a:t>в случае совершения сделки с особо важным для семьи </a:t>
            </a:r>
            <a:r>
              <a:rPr lang="ru-RU" dirty="0" err="1">
                <a:solidFill>
                  <a:schemeClr val="bg2"/>
                </a:solidFill>
              </a:rPr>
              <a:t>иму</a:t>
            </a:r>
            <a:r>
              <a:rPr lang="ru-RU" dirty="0">
                <a:solidFill>
                  <a:schemeClr val="bg2"/>
                </a:solidFill>
              </a:rPr>
              <a:t>-</a:t>
            </a:r>
          </a:p>
          <a:p>
            <a:pPr>
              <a:defRPr/>
            </a:pPr>
            <a:r>
              <a:rPr lang="ru-RU" dirty="0" err="1">
                <a:solidFill>
                  <a:schemeClr val="bg2"/>
                </a:solidFill>
              </a:rPr>
              <a:t>ществом</a:t>
            </a:r>
            <a:r>
              <a:rPr lang="ru-RU" dirty="0">
                <a:solidFill>
                  <a:schemeClr val="bg2"/>
                </a:solidFill>
              </a:rPr>
              <a:t> (дом), требуется нотариальная регистрация согласия</a:t>
            </a:r>
          </a:p>
          <a:p>
            <a:pPr>
              <a:defRPr/>
            </a:pPr>
            <a:r>
              <a:rPr lang="ru-RU" dirty="0">
                <a:solidFill>
                  <a:schemeClr val="bg2"/>
                </a:solidFill>
              </a:rPr>
              <a:t>второго супруга.</a:t>
            </a:r>
          </a:p>
          <a:p>
            <a:pPr>
              <a:defRPr/>
            </a:pPr>
            <a:r>
              <a:rPr lang="ru-RU" dirty="0">
                <a:solidFill>
                  <a:schemeClr val="bg2"/>
                </a:solidFill>
              </a:rPr>
              <a:t>-сделка может быть аннулирована, если второй супруг </a:t>
            </a:r>
            <a:r>
              <a:rPr lang="ru-RU" dirty="0" err="1">
                <a:solidFill>
                  <a:schemeClr val="bg2"/>
                </a:solidFill>
              </a:rPr>
              <a:t>предос</a:t>
            </a:r>
            <a:r>
              <a:rPr lang="ru-RU" dirty="0">
                <a:solidFill>
                  <a:schemeClr val="bg2"/>
                </a:solidFill>
              </a:rPr>
              <a:t>-</a:t>
            </a:r>
          </a:p>
          <a:p>
            <a:pPr>
              <a:defRPr/>
            </a:pPr>
            <a:r>
              <a:rPr lang="ru-RU" dirty="0" err="1">
                <a:solidFill>
                  <a:schemeClr val="bg2"/>
                </a:solidFill>
              </a:rPr>
              <a:t>тавил</a:t>
            </a:r>
            <a:r>
              <a:rPr lang="ru-RU" dirty="0">
                <a:solidFill>
                  <a:schemeClr val="bg2"/>
                </a:solidFill>
              </a:rPr>
              <a:t> доказательства о том, что вторая сторона сделки </a:t>
            </a:r>
            <a:r>
              <a:rPr lang="ru-RU" dirty="0" err="1">
                <a:solidFill>
                  <a:schemeClr val="bg2"/>
                </a:solidFill>
              </a:rPr>
              <a:t>заведо</a:t>
            </a:r>
            <a:r>
              <a:rPr lang="ru-RU" dirty="0">
                <a:solidFill>
                  <a:schemeClr val="bg2"/>
                </a:solidFill>
              </a:rPr>
              <a:t>-</a:t>
            </a:r>
          </a:p>
          <a:p>
            <a:pPr>
              <a:defRPr/>
            </a:pPr>
            <a:r>
              <a:rPr lang="ru-RU" dirty="0">
                <a:solidFill>
                  <a:schemeClr val="bg2"/>
                </a:solidFill>
              </a:rPr>
              <a:t>мо знала о несогласии одного из супругов.</a:t>
            </a:r>
          </a:p>
        </p:txBody>
      </p:sp>
      <p:sp>
        <p:nvSpPr>
          <p:cNvPr id="312329" name="Text Box 9" descr="Газетная бумага"/>
          <p:cNvSpPr txBox="1">
            <a:spLocks noChangeArrowheads="1"/>
          </p:cNvSpPr>
          <p:nvPr/>
        </p:nvSpPr>
        <p:spPr bwMode="auto">
          <a:xfrm>
            <a:off x="398463" y="4133850"/>
            <a:ext cx="8745537" cy="272415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76200">
            <a:solidFill>
              <a:srgbClr val="8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333399"/>
                </a:solidFill>
              </a:rPr>
              <a:t>-имущество принадлежавшее до брака,</a:t>
            </a:r>
          </a:p>
          <a:p>
            <a:r>
              <a:rPr lang="ru-RU">
                <a:solidFill>
                  <a:srgbClr val="333399"/>
                </a:solidFill>
              </a:rPr>
              <a:t>-полученное в дар, </a:t>
            </a:r>
          </a:p>
          <a:p>
            <a:r>
              <a:rPr lang="ru-RU">
                <a:solidFill>
                  <a:srgbClr val="333399"/>
                </a:solidFill>
              </a:rPr>
              <a:t>-наследство,</a:t>
            </a:r>
          </a:p>
          <a:p>
            <a:r>
              <a:rPr lang="ru-RU">
                <a:solidFill>
                  <a:srgbClr val="333399"/>
                </a:solidFill>
              </a:rPr>
              <a:t>-награды и премии не предусмотренные системой оплаты</a:t>
            </a:r>
          </a:p>
          <a:p>
            <a:r>
              <a:rPr lang="ru-RU">
                <a:solidFill>
                  <a:srgbClr val="333399"/>
                </a:solidFill>
              </a:rPr>
              <a:t>труда,</a:t>
            </a:r>
          </a:p>
          <a:p>
            <a:r>
              <a:rPr lang="ru-RU">
                <a:solidFill>
                  <a:srgbClr val="333399"/>
                </a:solidFill>
              </a:rPr>
              <a:t>-вещи индивидуального пользования(за исключением драго-</a:t>
            </a:r>
          </a:p>
          <a:p>
            <a:r>
              <a:rPr lang="ru-RU">
                <a:solidFill>
                  <a:srgbClr val="333399"/>
                </a:solidFill>
              </a:rPr>
              <a:t>ценностей и предметов роскоши).</a:t>
            </a:r>
          </a:p>
        </p:txBody>
      </p:sp>
      <p:sp>
        <p:nvSpPr>
          <p:cNvPr id="312327" name="WordArt 7"/>
          <p:cNvSpPr>
            <a:spLocks noChangeArrowheads="1" noChangeShapeType="1" noTextEdit="1"/>
          </p:cNvSpPr>
          <p:nvPr/>
        </p:nvSpPr>
        <p:spPr bwMode="auto">
          <a:xfrm>
            <a:off x="179388" y="3643313"/>
            <a:ext cx="8964612" cy="317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"/>
                <a:cs typeface="Arial"/>
              </a:rPr>
              <a:t>Супруги могут иметь и собственное имущество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28" grpId="0" build="p" animBg="1"/>
      <p:bldP spid="312329" grpId="0" build="p" animBg="1"/>
      <p:bldP spid="3123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6050" y="115888"/>
            <a:ext cx="8890000" cy="487362"/>
          </a:xfrm>
          <a:gradFill rotWithShape="1">
            <a:gsLst>
              <a:gs pos="0">
                <a:srgbClr val="C0C0C0"/>
              </a:gs>
              <a:gs pos="50000">
                <a:schemeClr val="bg2"/>
              </a:gs>
              <a:gs pos="100000">
                <a:srgbClr val="C0C0C0"/>
              </a:gs>
            </a:gsLst>
            <a:lin ang="5400000" scaled="1"/>
          </a:gradFill>
          <a:ln w="76200">
            <a:solidFill>
              <a:schemeClr val="tx1"/>
            </a:solidFill>
          </a:ln>
        </p:spPr>
        <p:txBody>
          <a:bodyPr/>
          <a:lstStyle/>
          <a:p>
            <a:pPr eaLnBrk="1" hangingPunct="1">
              <a:spcBef>
                <a:spcPct val="20000"/>
              </a:spcBef>
              <a:defRPr/>
            </a:pPr>
            <a:r>
              <a:rPr lang="ru-RU" sz="3200" b="1" dirty="0" smtClean="0">
                <a:solidFill>
                  <a:schemeClr val="tx1"/>
                </a:solidFill>
              </a:rPr>
              <a:t>Права </a:t>
            </a:r>
            <a:r>
              <a:rPr lang="ru-RU" sz="3200" b="1" dirty="0">
                <a:solidFill>
                  <a:schemeClr val="tx1"/>
                </a:solidFill>
              </a:rPr>
              <a:t>и обязанности супругов.</a:t>
            </a:r>
          </a:p>
        </p:txBody>
      </p:sp>
      <p:sp>
        <p:nvSpPr>
          <p:cNvPr id="313347" name="WordArt 3"/>
          <p:cNvSpPr>
            <a:spLocks noChangeArrowheads="1" noChangeShapeType="1" noTextEdit="1"/>
          </p:cNvSpPr>
          <p:nvPr/>
        </p:nvSpPr>
        <p:spPr bwMode="auto">
          <a:xfrm>
            <a:off x="179388" y="836613"/>
            <a:ext cx="2232025" cy="8207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"/>
                <a:cs typeface="Arial"/>
              </a:rPr>
              <a:t>Раздел</a:t>
            </a:r>
          </a:p>
          <a:p>
            <a:pPr algn="ctr"/>
            <a:r>
              <a:rPr lang="ru-RU" sz="3600" kern="1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"/>
                <a:cs typeface="Arial"/>
              </a:rPr>
              <a:t>совместного</a:t>
            </a:r>
          </a:p>
          <a:p>
            <a:pPr algn="ctr"/>
            <a:r>
              <a:rPr lang="ru-RU" sz="3600" kern="1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"/>
                <a:cs typeface="Arial"/>
              </a:rPr>
              <a:t>имущества</a:t>
            </a:r>
          </a:p>
        </p:txBody>
      </p:sp>
      <p:sp>
        <p:nvSpPr>
          <p:cNvPr id="313349" name="Text Box 5" descr="Газетная бумага"/>
          <p:cNvSpPr txBox="1">
            <a:spLocks noChangeArrowheads="1"/>
          </p:cNvSpPr>
          <p:nvPr/>
        </p:nvSpPr>
        <p:spPr bwMode="auto">
          <a:xfrm>
            <a:off x="2700338" y="765175"/>
            <a:ext cx="6337300" cy="89852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76200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333399"/>
                </a:solidFill>
              </a:rPr>
              <a:t>Как в период брака, так и после его растор-жения.</a:t>
            </a:r>
          </a:p>
        </p:txBody>
      </p:sp>
      <p:sp>
        <p:nvSpPr>
          <p:cNvPr id="313350" name="WordArt 6"/>
          <p:cNvSpPr>
            <a:spLocks noChangeArrowheads="1" noChangeShapeType="1" noTextEdit="1"/>
          </p:cNvSpPr>
          <p:nvPr/>
        </p:nvSpPr>
        <p:spPr bwMode="auto">
          <a:xfrm>
            <a:off x="1223963" y="1676400"/>
            <a:ext cx="1760537" cy="357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добровольно</a:t>
            </a:r>
          </a:p>
        </p:txBody>
      </p:sp>
      <p:sp>
        <p:nvSpPr>
          <p:cNvPr id="313351" name="WordArt 7"/>
          <p:cNvSpPr>
            <a:spLocks noChangeArrowheads="1" noChangeShapeType="1" noTextEdit="1"/>
          </p:cNvSpPr>
          <p:nvPr/>
        </p:nvSpPr>
        <p:spPr bwMode="auto">
          <a:xfrm>
            <a:off x="5502275" y="1674813"/>
            <a:ext cx="2627313" cy="357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в судебном порядке</a:t>
            </a:r>
          </a:p>
        </p:txBody>
      </p:sp>
      <p:sp>
        <p:nvSpPr>
          <p:cNvPr id="313352" name="Text Box 8"/>
          <p:cNvSpPr txBox="1">
            <a:spLocks noChangeArrowheads="1"/>
          </p:cNvSpPr>
          <p:nvPr/>
        </p:nvSpPr>
        <p:spPr bwMode="auto">
          <a:xfrm>
            <a:off x="231775" y="1916113"/>
            <a:ext cx="376955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bg2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подлежит нотариальному</a:t>
            </a:r>
          </a:p>
          <a:p>
            <a:pPr algn="ctr">
              <a:defRPr/>
            </a:pPr>
            <a:r>
              <a:rPr lang="ru-RU" dirty="0">
                <a:solidFill>
                  <a:schemeClr val="bg2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удостоверению</a:t>
            </a:r>
          </a:p>
        </p:txBody>
      </p:sp>
      <p:sp>
        <p:nvSpPr>
          <p:cNvPr id="313353" name="Text Box 9"/>
          <p:cNvSpPr txBox="1">
            <a:spLocks noChangeArrowheads="1"/>
          </p:cNvSpPr>
          <p:nvPr/>
        </p:nvSpPr>
        <p:spPr bwMode="auto">
          <a:xfrm>
            <a:off x="4881563" y="1916113"/>
            <a:ext cx="38949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bg2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Если нет согласия,</a:t>
            </a:r>
          </a:p>
          <a:p>
            <a:pPr algn="ctr">
              <a:defRPr/>
            </a:pPr>
            <a:r>
              <a:rPr lang="ru-RU" dirty="0">
                <a:solidFill>
                  <a:schemeClr val="bg2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определяется размер доли </a:t>
            </a:r>
          </a:p>
        </p:txBody>
      </p:sp>
      <p:sp>
        <p:nvSpPr>
          <p:cNvPr id="313354" name="Text Box 10" descr="Пергамент"/>
          <p:cNvSpPr txBox="1">
            <a:spLocks noChangeArrowheads="1"/>
          </p:cNvSpPr>
          <p:nvPr/>
        </p:nvSpPr>
        <p:spPr bwMode="auto">
          <a:xfrm>
            <a:off x="303213" y="2781300"/>
            <a:ext cx="8537575" cy="126365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76200">
            <a:solidFill>
              <a:srgbClr val="8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solidFill>
                  <a:srgbClr val="800000"/>
                </a:solidFill>
              </a:rPr>
              <a:t>Вещи, приобретенные для удовлетворения потребностей</a:t>
            </a:r>
          </a:p>
          <a:p>
            <a:pPr algn="ctr"/>
            <a:r>
              <a:rPr lang="ru-RU">
                <a:solidFill>
                  <a:srgbClr val="800000"/>
                </a:solidFill>
              </a:rPr>
              <a:t>детей разделу не подлежат и передаются супругу с которым</a:t>
            </a:r>
          </a:p>
          <a:p>
            <a:pPr algn="ctr"/>
            <a:r>
              <a:rPr lang="ru-RU">
                <a:solidFill>
                  <a:srgbClr val="800000"/>
                </a:solidFill>
              </a:rPr>
              <a:t>проживают дети</a:t>
            </a:r>
          </a:p>
        </p:txBody>
      </p:sp>
      <p:sp>
        <p:nvSpPr>
          <p:cNvPr id="313355" name="Text Box 11"/>
          <p:cNvSpPr txBox="1">
            <a:spLocks noChangeArrowheads="1"/>
          </p:cNvSpPr>
          <p:nvPr/>
        </p:nvSpPr>
        <p:spPr bwMode="auto">
          <a:xfrm>
            <a:off x="77788" y="3933825"/>
            <a:ext cx="90150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C00000"/>
                </a:solidFill>
              </a:rPr>
              <a:t>-</a:t>
            </a:r>
            <a:r>
              <a:rPr lang="ru-RU" dirty="0"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к требованиям супругов о разделе имущества применяется 3-х</a:t>
            </a:r>
          </a:p>
          <a:p>
            <a:pPr algn="ctr">
              <a:defRPr/>
            </a:pPr>
            <a:r>
              <a:rPr lang="ru-RU" dirty="0"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летний срок исковой давности</a:t>
            </a:r>
          </a:p>
        </p:txBody>
      </p:sp>
      <p:sp>
        <p:nvSpPr>
          <p:cNvPr id="313356" name="Text Box 12" descr="Зеленый мрамор"/>
          <p:cNvSpPr txBox="1">
            <a:spLocks noChangeArrowheads="1"/>
          </p:cNvSpPr>
          <p:nvPr/>
        </p:nvSpPr>
        <p:spPr bwMode="auto">
          <a:xfrm>
            <a:off x="157163" y="4724400"/>
            <a:ext cx="8878887" cy="1993900"/>
          </a:xfrm>
          <a:prstGeom prst="rect">
            <a:avLst/>
          </a:prstGeom>
          <a:solidFill>
            <a:srgbClr val="C00000">
              <a:alpha val="38823"/>
            </a:srgbClr>
          </a:solidFill>
          <a:ln w="76200">
            <a:solidFill>
              <a:srgbClr val="FFCC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2"/>
                </a:solidFill>
              </a:rPr>
              <a:t>При разделе имущество доли супругов признаются равными.</a:t>
            </a:r>
          </a:p>
          <a:p>
            <a:r>
              <a:rPr lang="ru-RU">
                <a:solidFill>
                  <a:schemeClr val="bg2"/>
                </a:solidFill>
              </a:rPr>
              <a:t>(доля может быть изменена, в пользу супруга у которого оста-</a:t>
            </a:r>
          </a:p>
          <a:p>
            <a:r>
              <a:rPr lang="ru-RU">
                <a:solidFill>
                  <a:schemeClr val="bg2"/>
                </a:solidFill>
              </a:rPr>
              <a:t>ются дети, или уменьшена если супруг не получал доходов по</a:t>
            </a:r>
          </a:p>
          <a:p>
            <a:r>
              <a:rPr lang="ru-RU">
                <a:solidFill>
                  <a:schemeClr val="bg2"/>
                </a:solidFill>
              </a:rPr>
              <a:t>неуважительной причине, либо расходовал общее имущество </a:t>
            </a:r>
          </a:p>
          <a:p>
            <a:r>
              <a:rPr lang="ru-RU">
                <a:solidFill>
                  <a:schemeClr val="bg2"/>
                </a:solidFill>
              </a:rPr>
              <a:t>в ущерб интересам семьи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47" grpId="0" animBg="1"/>
      <p:bldP spid="313349" grpId="0" build="p" animBg="1"/>
      <p:bldP spid="313350" grpId="0" animBg="1"/>
      <p:bldP spid="313351" grpId="0" animBg="1"/>
      <p:bldP spid="313354" grpId="0" animBg="1"/>
      <p:bldP spid="31335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6050" y="115888"/>
            <a:ext cx="8890000" cy="487362"/>
          </a:xfrm>
          <a:gradFill rotWithShape="1">
            <a:gsLst>
              <a:gs pos="0">
                <a:srgbClr val="C0C0C0"/>
              </a:gs>
              <a:gs pos="50000">
                <a:schemeClr val="bg2"/>
              </a:gs>
              <a:gs pos="100000">
                <a:srgbClr val="C0C0C0"/>
              </a:gs>
            </a:gsLst>
            <a:lin ang="5400000" scaled="1"/>
          </a:gradFill>
          <a:ln w="76200">
            <a:solidFill>
              <a:schemeClr val="tx1"/>
            </a:solidFill>
          </a:ln>
        </p:spPr>
        <p:txBody>
          <a:bodyPr/>
          <a:lstStyle/>
          <a:p>
            <a:pPr eaLnBrk="1" hangingPunct="1">
              <a:spcBef>
                <a:spcPct val="20000"/>
              </a:spcBef>
              <a:defRPr/>
            </a:pPr>
            <a:r>
              <a:rPr lang="ru-RU" sz="3200" b="1" dirty="0" smtClean="0">
                <a:solidFill>
                  <a:schemeClr val="tx1"/>
                </a:solidFill>
              </a:rPr>
              <a:t>Права </a:t>
            </a:r>
            <a:r>
              <a:rPr lang="ru-RU" sz="3200" b="1" dirty="0">
                <a:solidFill>
                  <a:schemeClr val="tx1"/>
                </a:solidFill>
              </a:rPr>
              <a:t>и обязанности супругов.</a:t>
            </a:r>
          </a:p>
        </p:txBody>
      </p:sp>
      <p:sp>
        <p:nvSpPr>
          <p:cNvPr id="314371" name="WordArt 3"/>
          <p:cNvSpPr>
            <a:spLocks noChangeArrowheads="1" noChangeShapeType="1" noTextEdit="1"/>
          </p:cNvSpPr>
          <p:nvPr/>
        </p:nvSpPr>
        <p:spPr bwMode="auto">
          <a:xfrm>
            <a:off x="252413" y="908050"/>
            <a:ext cx="2232025" cy="820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"/>
                <a:cs typeface="Arial"/>
              </a:rPr>
              <a:t>Брачный</a:t>
            </a:r>
          </a:p>
          <a:p>
            <a:pPr algn="ctr"/>
            <a:r>
              <a:rPr lang="ru-RU" sz="3600" kern="1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"/>
                <a:cs typeface="Arial"/>
              </a:rPr>
              <a:t>договор</a:t>
            </a:r>
          </a:p>
        </p:txBody>
      </p:sp>
      <p:sp>
        <p:nvSpPr>
          <p:cNvPr id="314372" name="Text Box 4" descr="Газетная бумага"/>
          <p:cNvSpPr txBox="1">
            <a:spLocks noChangeArrowheads="1"/>
          </p:cNvSpPr>
          <p:nvPr/>
        </p:nvSpPr>
        <p:spPr bwMode="auto">
          <a:xfrm>
            <a:off x="2700338" y="692150"/>
            <a:ext cx="6337300" cy="126365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76200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333399"/>
                </a:solidFill>
              </a:rPr>
              <a:t>Соглашение, определяющее имуществен-ные права и обязанности супругов в браке или в случае его расторжения.</a:t>
            </a:r>
          </a:p>
        </p:txBody>
      </p:sp>
      <p:sp>
        <p:nvSpPr>
          <p:cNvPr id="314377" name="Text Box 9" descr="Пергамент"/>
          <p:cNvSpPr txBox="1">
            <a:spLocks noChangeArrowheads="1"/>
          </p:cNvSpPr>
          <p:nvPr/>
        </p:nvSpPr>
        <p:spPr bwMode="auto">
          <a:xfrm>
            <a:off x="292100" y="2636838"/>
            <a:ext cx="8593138" cy="162877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76200">
            <a:solidFill>
              <a:srgbClr val="8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u="sng">
                <a:solidFill>
                  <a:srgbClr val="800000"/>
                </a:solidFill>
              </a:rPr>
              <a:t>В брачном договоре указываются</a:t>
            </a:r>
            <a:r>
              <a:rPr lang="ru-RU">
                <a:solidFill>
                  <a:srgbClr val="800000"/>
                </a:solidFill>
              </a:rPr>
              <a:t>:</a:t>
            </a:r>
          </a:p>
          <a:p>
            <a:pPr algn="ctr"/>
            <a:r>
              <a:rPr lang="ru-RU">
                <a:solidFill>
                  <a:srgbClr val="800000"/>
                </a:solidFill>
              </a:rPr>
              <a:t>-способы участия каждого из супругов в доходах друг друга,</a:t>
            </a:r>
          </a:p>
          <a:p>
            <a:pPr algn="ctr"/>
            <a:r>
              <a:rPr lang="ru-RU">
                <a:solidFill>
                  <a:srgbClr val="800000"/>
                </a:solidFill>
              </a:rPr>
              <a:t>-порядок несения семейных расходов,</a:t>
            </a:r>
          </a:p>
          <a:p>
            <a:pPr algn="ctr"/>
            <a:r>
              <a:rPr lang="ru-RU">
                <a:solidFill>
                  <a:srgbClr val="800000"/>
                </a:solidFill>
              </a:rPr>
              <a:t>-имущество отходящее супругам в случае развода,</a:t>
            </a:r>
          </a:p>
        </p:txBody>
      </p:sp>
      <p:sp>
        <p:nvSpPr>
          <p:cNvPr id="314379" name="Text Box 11" descr="Зеленый мрамор"/>
          <p:cNvSpPr txBox="1">
            <a:spLocks noChangeArrowheads="1"/>
          </p:cNvSpPr>
          <p:nvPr/>
        </p:nvSpPr>
        <p:spPr bwMode="auto">
          <a:xfrm>
            <a:off x="250825" y="4392613"/>
            <a:ext cx="8697913" cy="1628775"/>
          </a:xfrm>
          <a:prstGeom prst="rect">
            <a:avLst/>
          </a:prstGeom>
          <a:solidFill>
            <a:srgbClr val="92D050"/>
          </a:solidFill>
          <a:ln w="76200">
            <a:solidFill>
              <a:srgbClr val="FFCC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u="sng">
                <a:solidFill>
                  <a:schemeClr val="bg2"/>
                </a:solidFill>
              </a:rPr>
              <a:t>Брачный договор не может:</a:t>
            </a:r>
          </a:p>
          <a:p>
            <a:pPr algn="ctr"/>
            <a:r>
              <a:rPr lang="ru-RU">
                <a:solidFill>
                  <a:schemeClr val="bg2"/>
                </a:solidFill>
              </a:rPr>
              <a:t>-ограничивать правоспособность и дееспособность супругов,</a:t>
            </a:r>
          </a:p>
          <a:p>
            <a:pPr algn="ctr"/>
            <a:r>
              <a:rPr lang="ru-RU">
                <a:solidFill>
                  <a:schemeClr val="bg2"/>
                </a:solidFill>
              </a:rPr>
              <a:t>-регулировать личные неимущественные права,</a:t>
            </a:r>
          </a:p>
          <a:p>
            <a:pPr algn="ctr"/>
            <a:r>
              <a:rPr lang="ru-RU">
                <a:solidFill>
                  <a:schemeClr val="bg2"/>
                </a:solidFill>
              </a:rPr>
              <a:t>-ставить одного из супругов в неблагоприятные отношения</a:t>
            </a:r>
          </a:p>
        </p:txBody>
      </p:sp>
      <p:sp>
        <p:nvSpPr>
          <p:cNvPr id="314380" name="Text Box 12"/>
          <p:cNvSpPr txBox="1">
            <a:spLocks noChangeArrowheads="1"/>
          </p:cNvSpPr>
          <p:nvPr/>
        </p:nvSpPr>
        <p:spPr bwMode="auto">
          <a:xfrm>
            <a:off x="261938" y="1844675"/>
            <a:ext cx="86741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solidFill>
                  <a:srgbClr val="C00000"/>
                </a:solidFill>
              </a:rPr>
              <a:t>Изменяет установленный законом режим общей совместной </a:t>
            </a:r>
          </a:p>
          <a:p>
            <a:pPr algn="ctr"/>
            <a:r>
              <a:rPr lang="ru-RU">
                <a:solidFill>
                  <a:srgbClr val="C00000"/>
                </a:solidFill>
              </a:rPr>
              <a:t>собственности</a:t>
            </a:r>
          </a:p>
        </p:txBody>
      </p:sp>
      <p:sp>
        <p:nvSpPr>
          <p:cNvPr id="314381" name="Text Box 13"/>
          <p:cNvSpPr txBox="1">
            <a:spLocks noChangeArrowheads="1"/>
          </p:cNvSpPr>
          <p:nvPr/>
        </p:nvSpPr>
        <p:spPr bwMode="auto">
          <a:xfrm>
            <a:off x="169863" y="5949950"/>
            <a:ext cx="88677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solidFill>
                  <a:srgbClr val="C00000"/>
                </a:solidFill>
              </a:rPr>
              <a:t>-прекращается с момента прекращения брака, после исполне-</a:t>
            </a:r>
          </a:p>
          <a:p>
            <a:pPr algn="ctr"/>
            <a:r>
              <a:rPr lang="ru-RU">
                <a:solidFill>
                  <a:srgbClr val="C00000"/>
                </a:solidFill>
              </a:rPr>
              <a:t>ния всех положений.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1" grpId="0" animBg="1"/>
      <p:bldP spid="314372" grpId="0" build="p"/>
      <p:bldP spid="314377" grpId="0" animBg="1"/>
      <p:bldP spid="314379" grpId="0" animBg="1"/>
      <p:bldP spid="314380" grpId="0"/>
      <p:bldP spid="31438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46050" y="115888"/>
            <a:ext cx="8890000" cy="487362"/>
          </a:xfrm>
          <a:gradFill rotWithShape="1">
            <a:gsLst>
              <a:gs pos="0">
                <a:srgbClr val="C0C0C0"/>
              </a:gs>
              <a:gs pos="50000">
                <a:schemeClr val="bg2"/>
              </a:gs>
              <a:gs pos="100000">
                <a:srgbClr val="C0C0C0"/>
              </a:gs>
            </a:gsLst>
            <a:lin ang="5400000" scaled="1"/>
          </a:gradFill>
          <a:ln w="76200">
            <a:solidFill>
              <a:schemeClr val="tx1"/>
            </a:solidFill>
          </a:ln>
        </p:spPr>
        <p:txBody>
          <a:bodyPr/>
          <a:lstStyle/>
          <a:p>
            <a:pPr eaLnBrk="1" hangingPunct="1">
              <a:spcBef>
                <a:spcPct val="20000"/>
              </a:spcBef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Права </a:t>
            </a:r>
            <a:r>
              <a:rPr lang="ru-RU" sz="2800" b="1" dirty="0">
                <a:solidFill>
                  <a:schemeClr val="tx1"/>
                </a:solidFill>
              </a:rPr>
              <a:t>и обязанности </a:t>
            </a:r>
            <a:r>
              <a:rPr lang="ru-RU" sz="2800" b="1" dirty="0" smtClean="0">
                <a:solidFill>
                  <a:schemeClr val="tx1"/>
                </a:solidFill>
              </a:rPr>
              <a:t>родителей.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5843" name="WordArt 3"/>
          <p:cNvSpPr>
            <a:spLocks noChangeArrowheads="1" noChangeShapeType="1" noTextEdit="1"/>
          </p:cNvSpPr>
          <p:nvPr/>
        </p:nvSpPr>
        <p:spPr bwMode="auto">
          <a:xfrm>
            <a:off x="538163" y="900113"/>
            <a:ext cx="2665412" cy="1160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Arial"/>
                <a:cs typeface="Arial"/>
              </a:rPr>
              <a:t>Установление</a:t>
            </a:r>
          </a:p>
          <a:p>
            <a:pPr algn="ctr"/>
            <a:r>
              <a:rPr lang="ru-RU" sz="3600" kern="1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Arial"/>
                <a:cs typeface="Arial"/>
              </a:rPr>
              <a:t>происхождения</a:t>
            </a:r>
          </a:p>
          <a:p>
            <a:pPr algn="ctr"/>
            <a:r>
              <a:rPr lang="ru-RU" sz="3600" kern="1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Arial"/>
                <a:cs typeface="Arial"/>
              </a:rPr>
              <a:t>детей</a:t>
            </a:r>
          </a:p>
        </p:txBody>
      </p:sp>
      <p:sp>
        <p:nvSpPr>
          <p:cNvPr id="304132" name="Text Box 4" descr="Пергамент"/>
          <p:cNvSpPr txBox="1">
            <a:spLocks noChangeArrowheads="1"/>
          </p:cNvSpPr>
          <p:nvPr/>
        </p:nvSpPr>
        <p:spPr bwMode="auto">
          <a:xfrm>
            <a:off x="3425825" y="801688"/>
            <a:ext cx="5399088" cy="126365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76200">
            <a:solidFill>
              <a:srgbClr val="8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333399"/>
                </a:solidFill>
              </a:rPr>
              <a:t>Отец и мать состоящие в браке запи-</a:t>
            </a:r>
          </a:p>
          <a:p>
            <a:r>
              <a:rPr lang="ru-RU">
                <a:solidFill>
                  <a:srgbClr val="333399"/>
                </a:solidFill>
              </a:rPr>
              <a:t>сываются родителями по заявлению</a:t>
            </a:r>
          </a:p>
          <a:p>
            <a:r>
              <a:rPr lang="ru-RU">
                <a:solidFill>
                  <a:srgbClr val="333399"/>
                </a:solidFill>
              </a:rPr>
              <a:t>любого из них</a:t>
            </a:r>
          </a:p>
        </p:txBody>
      </p:sp>
      <p:sp>
        <p:nvSpPr>
          <p:cNvPr id="304133" name="WordArt 5"/>
          <p:cNvSpPr>
            <a:spLocks noChangeArrowheads="1" noChangeShapeType="1" noTextEdit="1"/>
          </p:cNvSpPr>
          <p:nvPr/>
        </p:nvSpPr>
        <p:spPr bwMode="auto">
          <a:xfrm>
            <a:off x="2051050" y="2133600"/>
            <a:ext cx="4791075" cy="357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Мать не состоит в браке</a:t>
            </a:r>
          </a:p>
        </p:txBody>
      </p:sp>
      <p:sp>
        <p:nvSpPr>
          <p:cNvPr id="304134" name="Text Box 6"/>
          <p:cNvSpPr txBox="1">
            <a:spLocks noChangeArrowheads="1"/>
          </p:cNvSpPr>
          <p:nvPr/>
        </p:nvSpPr>
        <p:spPr bwMode="auto">
          <a:xfrm>
            <a:off x="179388" y="2420938"/>
            <a:ext cx="88884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solidFill>
                  <a:schemeClr val="bg2"/>
                </a:solidFill>
              </a:rPr>
              <a:t>-если нет совместного заявления родителей, или решения суда</a:t>
            </a:r>
          </a:p>
          <a:p>
            <a:pPr algn="ctr"/>
            <a:r>
              <a:rPr lang="ru-RU">
                <a:solidFill>
                  <a:schemeClr val="bg2"/>
                </a:solidFill>
              </a:rPr>
              <a:t>об установлении отцовства, записывается фамилия матери, а </a:t>
            </a:r>
          </a:p>
          <a:p>
            <a:pPr algn="ctr"/>
            <a:r>
              <a:rPr lang="ru-RU">
                <a:solidFill>
                  <a:schemeClr val="bg2"/>
                </a:solidFill>
              </a:rPr>
              <a:t>имя и отчество - по ее указанию</a:t>
            </a:r>
          </a:p>
        </p:txBody>
      </p:sp>
      <p:sp>
        <p:nvSpPr>
          <p:cNvPr id="304135" name="WordArt 7"/>
          <p:cNvSpPr>
            <a:spLocks noChangeArrowheads="1" noChangeShapeType="1" noTextEdit="1"/>
          </p:cNvSpPr>
          <p:nvPr/>
        </p:nvSpPr>
        <p:spPr bwMode="auto">
          <a:xfrm>
            <a:off x="612775" y="3573463"/>
            <a:ext cx="7991475" cy="39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"/>
                <a:cs typeface="Arial"/>
              </a:rPr>
              <a:t>Происхождение ребенка от матери</a:t>
            </a:r>
          </a:p>
        </p:txBody>
      </p:sp>
      <p:sp>
        <p:nvSpPr>
          <p:cNvPr id="304136" name="Text Box 8"/>
          <p:cNvSpPr txBox="1">
            <a:spLocks noChangeArrowheads="1"/>
          </p:cNvSpPr>
          <p:nvPr/>
        </p:nvSpPr>
        <p:spPr bwMode="auto">
          <a:xfrm>
            <a:off x="250825" y="3963988"/>
            <a:ext cx="87344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2"/>
                </a:solidFill>
              </a:rPr>
              <a:t>Устанавливается органом ЗАГСа на основании:</a:t>
            </a:r>
          </a:p>
          <a:p>
            <a:r>
              <a:rPr lang="ru-RU">
                <a:solidFill>
                  <a:schemeClr val="bg2"/>
                </a:solidFill>
              </a:rPr>
              <a:t>-документов медицинского учреждения,</a:t>
            </a:r>
          </a:p>
          <a:p>
            <a:r>
              <a:rPr lang="ru-RU">
                <a:solidFill>
                  <a:schemeClr val="bg2"/>
                </a:solidFill>
              </a:rPr>
              <a:t>-при рождении вне медицинского учреждения - на основании</a:t>
            </a:r>
          </a:p>
          <a:p>
            <a:r>
              <a:rPr lang="ru-RU">
                <a:solidFill>
                  <a:schemeClr val="bg2"/>
                </a:solidFill>
              </a:rPr>
              <a:t>показаний свидетелей</a:t>
            </a:r>
          </a:p>
        </p:txBody>
      </p:sp>
      <p:sp>
        <p:nvSpPr>
          <p:cNvPr id="304137" name="WordArt 9"/>
          <p:cNvSpPr>
            <a:spLocks noChangeArrowheads="1" noChangeShapeType="1" noTextEdit="1"/>
          </p:cNvSpPr>
          <p:nvPr/>
        </p:nvSpPr>
        <p:spPr bwMode="auto">
          <a:xfrm>
            <a:off x="612775" y="5486400"/>
            <a:ext cx="7991475" cy="39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"/>
                <a:cs typeface="Arial"/>
              </a:rPr>
              <a:t>Происхождение ребенка от отца</a:t>
            </a:r>
          </a:p>
        </p:txBody>
      </p:sp>
      <p:sp>
        <p:nvSpPr>
          <p:cNvPr id="304138" name="Text Box 10"/>
          <p:cNvSpPr txBox="1">
            <a:spLocks noChangeArrowheads="1"/>
          </p:cNvSpPr>
          <p:nvPr/>
        </p:nvSpPr>
        <p:spPr bwMode="auto">
          <a:xfrm>
            <a:off x="11113" y="5775325"/>
            <a:ext cx="91821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2"/>
                </a:solidFill>
              </a:rPr>
              <a:t>-отцом признается супруг,бывший супруг,если не доказано иное,</a:t>
            </a:r>
          </a:p>
          <a:p>
            <a:r>
              <a:rPr lang="ru-RU">
                <a:solidFill>
                  <a:schemeClr val="bg2"/>
                </a:solidFill>
              </a:rPr>
              <a:t>-если не состоит в браке - на основании совместного заявления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32" grpId="0" animBg="1"/>
      <p:bldP spid="304133" grpId="0" animBg="1"/>
      <p:bldP spid="304134" grpId="0"/>
      <p:bldP spid="304135" grpId="0" animBg="1"/>
      <p:bldP spid="304136" grpId="0" build="p"/>
      <p:bldP spid="304137" grpId="0" animBg="1"/>
      <p:bldP spid="30413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6050" y="115888"/>
            <a:ext cx="8890000" cy="487362"/>
          </a:xfrm>
          <a:gradFill rotWithShape="1">
            <a:gsLst>
              <a:gs pos="0">
                <a:srgbClr val="C0C0C0"/>
              </a:gs>
              <a:gs pos="50000">
                <a:schemeClr val="bg2"/>
              </a:gs>
              <a:gs pos="100000">
                <a:srgbClr val="C0C0C0"/>
              </a:gs>
            </a:gsLst>
            <a:lin ang="5400000" scaled="1"/>
          </a:gradFill>
          <a:ln w="76200">
            <a:solidFill>
              <a:schemeClr val="tx1"/>
            </a:solidFill>
          </a:ln>
        </p:spPr>
        <p:txBody>
          <a:bodyPr/>
          <a:lstStyle/>
          <a:p>
            <a:pPr eaLnBrk="1" hangingPunct="1">
              <a:spcBef>
                <a:spcPct val="20000"/>
              </a:spcBef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Права </a:t>
            </a:r>
            <a:r>
              <a:rPr lang="ru-RU" sz="2800" b="1" dirty="0">
                <a:solidFill>
                  <a:schemeClr val="tx1"/>
                </a:solidFill>
              </a:rPr>
              <a:t>и обязанности родителей и детей.</a:t>
            </a:r>
          </a:p>
        </p:txBody>
      </p:sp>
      <p:sp>
        <p:nvSpPr>
          <p:cNvPr id="36867" name="WordArt 3"/>
          <p:cNvSpPr>
            <a:spLocks noChangeArrowheads="1" noChangeShapeType="1" noTextEdit="1"/>
          </p:cNvSpPr>
          <p:nvPr/>
        </p:nvSpPr>
        <p:spPr bwMode="auto">
          <a:xfrm>
            <a:off x="144463" y="1150938"/>
            <a:ext cx="3203575" cy="1160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Arial"/>
                <a:cs typeface="Arial"/>
              </a:rPr>
              <a:t>права</a:t>
            </a:r>
          </a:p>
          <a:p>
            <a:pPr algn="ctr"/>
            <a:r>
              <a:rPr lang="ru-RU" sz="3600" kern="1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Arial"/>
                <a:cs typeface="Arial"/>
              </a:rPr>
              <a:t>несовершеннолетних</a:t>
            </a:r>
          </a:p>
          <a:p>
            <a:pPr algn="ctr"/>
            <a:r>
              <a:rPr lang="ru-RU" sz="3600" kern="1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Arial"/>
                <a:cs typeface="Arial"/>
              </a:rPr>
              <a:t>детей</a:t>
            </a:r>
          </a:p>
        </p:txBody>
      </p:sp>
      <p:sp>
        <p:nvSpPr>
          <p:cNvPr id="315396" name="Text Box 4" descr="Пергамент"/>
          <p:cNvSpPr txBox="1">
            <a:spLocks noChangeArrowheads="1"/>
          </p:cNvSpPr>
          <p:nvPr/>
        </p:nvSpPr>
        <p:spPr bwMode="auto">
          <a:xfrm>
            <a:off x="3425825" y="1052513"/>
            <a:ext cx="5626100" cy="126365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76200">
            <a:solidFill>
              <a:srgbClr val="8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333399"/>
                </a:solidFill>
              </a:rPr>
              <a:t>Ребенок имеет право жить и воспиты-</a:t>
            </a:r>
          </a:p>
          <a:p>
            <a:r>
              <a:rPr lang="ru-RU">
                <a:solidFill>
                  <a:srgbClr val="333399"/>
                </a:solidFill>
              </a:rPr>
              <a:t>ваться в семье, право на общение с ро-</a:t>
            </a:r>
          </a:p>
          <a:p>
            <a:r>
              <a:rPr lang="ru-RU">
                <a:solidFill>
                  <a:srgbClr val="333399"/>
                </a:solidFill>
              </a:rPr>
              <a:t>дителями, бабушками, дедушками.</a:t>
            </a:r>
          </a:p>
        </p:txBody>
      </p:sp>
      <p:sp>
        <p:nvSpPr>
          <p:cNvPr id="315403" name="Text Box 11" descr="Зеленый мрамор"/>
          <p:cNvSpPr txBox="1">
            <a:spLocks noChangeArrowheads="1"/>
          </p:cNvSpPr>
          <p:nvPr/>
        </p:nvSpPr>
        <p:spPr bwMode="auto">
          <a:xfrm>
            <a:off x="323850" y="2854325"/>
            <a:ext cx="8528050" cy="3454400"/>
          </a:xfrm>
          <a:prstGeom prst="rect">
            <a:avLst/>
          </a:prstGeom>
          <a:solidFill>
            <a:schemeClr val="tx2">
              <a:lumMod val="90000"/>
            </a:schemeClr>
          </a:solidFill>
          <a:ln w="7620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u="sng" dirty="0">
                <a:solidFill>
                  <a:schemeClr val="bg2"/>
                </a:solidFill>
              </a:rPr>
              <a:t>Ребенок имеет право :</a:t>
            </a:r>
          </a:p>
          <a:p>
            <a:pPr>
              <a:defRPr/>
            </a:pPr>
            <a:r>
              <a:rPr lang="ru-RU" dirty="0">
                <a:solidFill>
                  <a:schemeClr val="bg2"/>
                </a:solidFill>
              </a:rPr>
              <a:t>-на защиту своих прав и законных интересов,</a:t>
            </a:r>
          </a:p>
          <a:p>
            <a:pPr>
              <a:defRPr/>
            </a:pPr>
            <a:r>
              <a:rPr lang="ru-RU" dirty="0">
                <a:solidFill>
                  <a:schemeClr val="bg2"/>
                </a:solidFill>
              </a:rPr>
              <a:t>-на защиту от злоупотреблений со стороны родителей,</a:t>
            </a:r>
          </a:p>
          <a:p>
            <a:pPr>
              <a:defRPr/>
            </a:pPr>
            <a:r>
              <a:rPr lang="ru-RU" dirty="0">
                <a:solidFill>
                  <a:schemeClr val="bg2"/>
                </a:solidFill>
              </a:rPr>
              <a:t>-выражать свое мнение, которое учитывается,</a:t>
            </a:r>
          </a:p>
          <a:p>
            <a:pPr>
              <a:defRPr/>
            </a:pPr>
            <a:r>
              <a:rPr lang="ru-RU" dirty="0">
                <a:solidFill>
                  <a:schemeClr val="bg2"/>
                </a:solidFill>
              </a:rPr>
              <a:t>-право на получение содержания от своих родителей,</a:t>
            </a:r>
          </a:p>
          <a:p>
            <a:pPr>
              <a:defRPr/>
            </a:pPr>
            <a:r>
              <a:rPr lang="ru-RU" dirty="0">
                <a:solidFill>
                  <a:schemeClr val="bg2"/>
                </a:solidFill>
              </a:rPr>
              <a:t>-право собственности на доходы, наследство и т.д.</a:t>
            </a:r>
          </a:p>
          <a:p>
            <a:pPr>
              <a:defRPr/>
            </a:pPr>
            <a:r>
              <a:rPr lang="ru-RU" dirty="0">
                <a:solidFill>
                  <a:schemeClr val="bg2"/>
                </a:solidFill>
              </a:rPr>
              <a:t>Не имеет права на собственность на имущество родителей,</a:t>
            </a:r>
          </a:p>
          <a:p>
            <a:pPr>
              <a:defRPr/>
            </a:pPr>
            <a:r>
              <a:rPr lang="ru-RU" dirty="0">
                <a:solidFill>
                  <a:schemeClr val="bg2"/>
                </a:solidFill>
              </a:rPr>
              <a:t>так же как и они не имеют права собственности на его </a:t>
            </a:r>
            <a:r>
              <a:rPr lang="ru-RU" dirty="0" err="1">
                <a:solidFill>
                  <a:schemeClr val="bg2"/>
                </a:solidFill>
              </a:rPr>
              <a:t>иму</a:t>
            </a:r>
            <a:r>
              <a:rPr lang="ru-RU" dirty="0">
                <a:solidFill>
                  <a:schemeClr val="bg2"/>
                </a:solidFill>
              </a:rPr>
              <a:t>-</a:t>
            </a:r>
          </a:p>
          <a:p>
            <a:pPr>
              <a:defRPr/>
            </a:pPr>
            <a:r>
              <a:rPr lang="ru-RU" dirty="0" err="1">
                <a:solidFill>
                  <a:schemeClr val="bg2"/>
                </a:solidFill>
              </a:rPr>
              <a:t>щество</a:t>
            </a:r>
            <a:r>
              <a:rPr lang="ru-RU" dirty="0">
                <a:solidFill>
                  <a:schemeClr val="bg2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6050" y="115888"/>
            <a:ext cx="8890000" cy="487362"/>
          </a:xfrm>
          <a:gradFill rotWithShape="1">
            <a:gsLst>
              <a:gs pos="0">
                <a:srgbClr val="C0C0C0"/>
              </a:gs>
              <a:gs pos="50000">
                <a:schemeClr val="bg2"/>
              </a:gs>
              <a:gs pos="100000">
                <a:srgbClr val="C0C0C0"/>
              </a:gs>
            </a:gsLst>
            <a:lin ang="5400000" scaled="1"/>
          </a:gradFill>
          <a:ln w="76200">
            <a:solidFill>
              <a:schemeClr val="tx1"/>
            </a:solidFill>
          </a:ln>
        </p:spPr>
        <p:txBody>
          <a:bodyPr/>
          <a:lstStyle/>
          <a:p>
            <a:pPr eaLnBrk="1" hangingPunct="1">
              <a:spcBef>
                <a:spcPct val="20000"/>
              </a:spcBef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Права </a:t>
            </a:r>
            <a:r>
              <a:rPr lang="ru-RU" sz="2800" b="1" dirty="0">
                <a:solidFill>
                  <a:schemeClr val="tx1"/>
                </a:solidFill>
              </a:rPr>
              <a:t>и обязанности родителей и детей.</a:t>
            </a:r>
          </a:p>
        </p:txBody>
      </p:sp>
      <p:sp>
        <p:nvSpPr>
          <p:cNvPr id="37891" name="WordArt 3"/>
          <p:cNvSpPr>
            <a:spLocks noChangeArrowheads="1" noChangeShapeType="1" noTextEdit="1"/>
          </p:cNvSpPr>
          <p:nvPr/>
        </p:nvSpPr>
        <p:spPr bwMode="auto">
          <a:xfrm>
            <a:off x="130175" y="1557338"/>
            <a:ext cx="2339975" cy="1054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Arial"/>
                <a:cs typeface="Arial"/>
              </a:rPr>
              <a:t>права и</a:t>
            </a:r>
          </a:p>
          <a:p>
            <a:pPr algn="ctr"/>
            <a:r>
              <a:rPr lang="ru-RU" sz="3600" kern="1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Arial"/>
                <a:cs typeface="Arial"/>
              </a:rPr>
              <a:t>обязанности</a:t>
            </a:r>
          </a:p>
          <a:p>
            <a:pPr algn="ctr"/>
            <a:r>
              <a:rPr lang="ru-RU" sz="3600" kern="1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Arial"/>
                <a:cs typeface="Arial"/>
              </a:rPr>
              <a:t>родителей</a:t>
            </a:r>
          </a:p>
        </p:txBody>
      </p:sp>
      <p:sp>
        <p:nvSpPr>
          <p:cNvPr id="316420" name="Text Box 4" descr="Пергамент"/>
          <p:cNvSpPr txBox="1">
            <a:spLocks noChangeArrowheads="1"/>
          </p:cNvSpPr>
          <p:nvPr/>
        </p:nvSpPr>
        <p:spPr bwMode="auto">
          <a:xfrm>
            <a:off x="2613025" y="811213"/>
            <a:ext cx="6351588" cy="235902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76200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333399"/>
                </a:solidFill>
              </a:rPr>
              <a:t>Родители имеют равные права и несут рав-ные обязанности в отношении своих детей.</a:t>
            </a:r>
          </a:p>
          <a:p>
            <a:pPr algn="ctr"/>
            <a:r>
              <a:rPr lang="ru-RU">
                <a:solidFill>
                  <a:srgbClr val="333399"/>
                </a:solidFill>
              </a:rPr>
              <a:t>Они обязаны воспитывать своих детей, обеспечить получение ими образования.</a:t>
            </a:r>
          </a:p>
          <a:p>
            <a:pPr algn="ctr"/>
            <a:r>
              <a:rPr lang="ru-RU">
                <a:solidFill>
                  <a:srgbClr val="333399"/>
                </a:solidFill>
              </a:rPr>
              <a:t>Родители - законные представители своих детей</a:t>
            </a:r>
          </a:p>
        </p:txBody>
      </p:sp>
      <p:sp>
        <p:nvSpPr>
          <p:cNvPr id="316422" name="Text Box 6"/>
          <p:cNvSpPr txBox="1">
            <a:spLocks noChangeArrowheads="1"/>
          </p:cNvSpPr>
          <p:nvPr/>
        </p:nvSpPr>
        <p:spPr bwMode="auto">
          <a:xfrm>
            <a:off x="104775" y="3141663"/>
            <a:ext cx="89979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solidFill>
                  <a:srgbClr val="C00000"/>
                </a:solidFill>
              </a:rPr>
              <a:t>Все вопросы с воспитанием детей родители решают совместно,</a:t>
            </a:r>
          </a:p>
          <a:p>
            <a:pPr algn="ctr"/>
            <a:r>
              <a:rPr lang="ru-RU">
                <a:solidFill>
                  <a:srgbClr val="C00000"/>
                </a:solidFill>
              </a:rPr>
              <a:t>Если возникают разногласия-вправе обратиться в органы</a:t>
            </a:r>
          </a:p>
          <a:p>
            <a:pPr algn="ctr"/>
            <a:r>
              <a:rPr lang="ru-RU">
                <a:solidFill>
                  <a:srgbClr val="C00000"/>
                </a:solidFill>
              </a:rPr>
              <a:t>опеки или суд</a:t>
            </a:r>
          </a:p>
        </p:txBody>
      </p:sp>
      <p:sp>
        <p:nvSpPr>
          <p:cNvPr id="316423" name="Text Box 7" descr="Коричневый мрамор"/>
          <p:cNvSpPr txBox="1">
            <a:spLocks noChangeArrowheads="1"/>
          </p:cNvSpPr>
          <p:nvPr/>
        </p:nvSpPr>
        <p:spPr bwMode="auto">
          <a:xfrm>
            <a:off x="107950" y="4292600"/>
            <a:ext cx="9001125" cy="2359025"/>
          </a:xfrm>
          <a:prstGeom prst="rect">
            <a:avLst/>
          </a:prstGeom>
          <a:solidFill>
            <a:srgbClr val="AEEAF0"/>
          </a:solidFill>
          <a:ln w="76200">
            <a:solidFill>
              <a:srgbClr val="FFCC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2"/>
                </a:solidFill>
              </a:rPr>
              <a:t>-место жительства детей при раздельном проживании родите-</a:t>
            </a:r>
          </a:p>
          <a:p>
            <a:r>
              <a:rPr lang="ru-RU">
                <a:solidFill>
                  <a:schemeClr val="bg2"/>
                </a:solidFill>
              </a:rPr>
              <a:t>лей устанавливается соглашением родителей,</a:t>
            </a:r>
          </a:p>
          <a:p>
            <a:r>
              <a:rPr lang="ru-RU">
                <a:solidFill>
                  <a:schemeClr val="bg2"/>
                </a:solidFill>
              </a:rPr>
              <a:t>-родитель проживающий отдельно от ребенка, имеет право на</a:t>
            </a:r>
          </a:p>
          <a:p>
            <a:r>
              <a:rPr lang="ru-RU">
                <a:solidFill>
                  <a:schemeClr val="bg2"/>
                </a:solidFill>
              </a:rPr>
              <a:t>общение с ним, участие в его образовании и воспитании,</a:t>
            </a:r>
          </a:p>
          <a:p>
            <a:r>
              <a:rPr lang="ru-RU">
                <a:solidFill>
                  <a:schemeClr val="bg2"/>
                </a:solidFill>
              </a:rPr>
              <a:t>-дедушка, бабушка, братья сестры и другие родственники име-</a:t>
            </a:r>
          </a:p>
          <a:p>
            <a:r>
              <a:rPr lang="ru-RU">
                <a:solidFill>
                  <a:schemeClr val="bg2"/>
                </a:solidFill>
              </a:rPr>
              <a:t>ют право на общение с ребенком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20" grpId="0" animBg="1"/>
      <p:bldP spid="316422" grpId="0"/>
      <p:bldP spid="31642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WordArt 3"/>
          <p:cNvSpPr>
            <a:spLocks noChangeArrowheads="1" noChangeShapeType="1" noTextEdit="1"/>
          </p:cNvSpPr>
          <p:nvPr/>
        </p:nvSpPr>
        <p:spPr bwMode="auto">
          <a:xfrm>
            <a:off x="130175" y="836613"/>
            <a:ext cx="2339975" cy="1054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Arial"/>
                <a:cs typeface="Arial"/>
              </a:rPr>
              <a:t>лишение</a:t>
            </a:r>
          </a:p>
          <a:p>
            <a:pPr algn="ctr"/>
            <a:r>
              <a:rPr lang="ru-RU" sz="3600" kern="1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Arial"/>
                <a:cs typeface="Arial"/>
              </a:rPr>
              <a:t>родительских</a:t>
            </a:r>
          </a:p>
          <a:p>
            <a:pPr algn="ctr"/>
            <a:r>
              <a:rPr lang="ru-RU" sz="3600" kern="1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Arial"/>
                <a:cs typeface="Arial"/>
              </a:rPr>
              <a:t>прав</a:t>
            </a:r>
          </a:p>
        </p:txBody>
      </p:sp>
      <p:sp>
        <p:nvSpPr>
          <p:cNvPr id="317444" name="Text Box 4" descr="Пергамент"/>
          <p:cNvSpPr txBox="1">
            <a:spLocks noChangeArrowheads="1"/>
          </p:cNvSpPr>
          <p:nvPr/>
        </p:nvSpPr>
        <p:spPr bwMode="auto">
          <a:xfrm>
            <a:off x="2613025" y="652463"/>
            <a:ext cx="6530975" cy="120015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76200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333399"/>
                </a:solidFill>
              </a:rPr>
              <a:t>Происходит по основаниям, предусмотренным законом (ст.69 СК РФ) и только в судебном порядке.</a:t>
            </a:r>
          </a:p>
        </p:txBody>
      </p:sp>
      <p:sp>
        <p:nvSpPr>
          <p:cNvPr id="317445" name="Text Box 5"/>
          <p:cNvSpPr txBox="1">
            <a:spLocks noChangeArrowheads="1"/>
          </p:cNvSpPr>
          <p:nvPr/>
        </p:nvSpPr>
        <p:spPr bwMode="auto">
          <a:xfrm>
            <a:off x="196850" y="1736725"/>
            <a:ext cx="88011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solidFill>
                  <a:schemeClr val="bg2"/>
                </a:solidFill>
              </a:rPr>
              <a:t>Родители лишенные родительских прав теряют все права на</a:t>
            </a:r>
          </a:p>
          <a:p>
            <a:pPr algn="ctr"/>
            <a:r>
              <a:rPr lang="ru-RU">
                <a:solidFill>
                  <a:schemeClr val="bg2"/>
                </a:solidFill>
              </a:rPr>
              <a:t>основании родства с ребенком, но не освобождаются от своих </a:t>
            </a:r>
          </a:p>
          <a:p>
            <a:pPr algn="ctr"/>
            <a:r>
              <a:rPr lang="ru-RU">
                <a:solidFill>
                  <a:schemeClr val="bg2"/>
                </a:solidFill>
              </a:rPr>
              <a:t>обязанностей.</a:t>
            </a:r>
          </a:p>
        </p:txBody>
      </p:sp>
      <p:sp>
        <p:nvSpPr>
          <p:cNvPr id="317446" name="Text Box 6" descr="Коричневый мрамор"/>
          <p:cNvSpPr txBox="1">
            <a:spLocks noChangeArrowheads="1"/>
          </p:cNvSpPr>
          <p:nvPr/>
        </p:nvSpPr>
        <p:spPr bwMode="auto">
          <a:xfrm>
            <a:off x="179388" y="2852738"/>
            <a:ext cx="8809037" cy="3819525"/>
          </a:xfrm>
          <a:prstGeom prst="rect">
            <a:avLst/>
          </a:prstGeom>
          <a:solidFill>
            <a:schemeClr val="tx2">
              <a:lumMod val="90000"/>
            </a:schemeClr>
          </a:solidFill>
          <a:ln w="7620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2"/>
                </a:solidFill>
              </a:rPr>
              <a:t>Суд может:</a:t>
            </a:r>
          </a:p>
          <a:p>
            <a:pPr>
              <a:defRPr/>
            </a:pPr>
            <a:r>
              <a:rPr lang="ru-RU" dirty="0">
                <a:solidFill>
                  <a:schemeClr val="bg2"/>
                </a:solidFill>
              </a:rPr>
              <a:t>-восстановить родителей в правах, если они изменили образ</a:t>
            </a:r>
          </a:p>
          <a:p>
            <a:pPr>
              <a:defRPr/>
            </a:pPr>
            <a:r>
              <a:rPr lang="ru-RU" dirty="0">
                <a:solidFill>
                  <a:schemeClr val="bg2"/>
                </a:solidFill>
              </a:rPr>
              <a:t>жизни и отношение к воспитанию ребенка,</a:t>
            </a:r>
          </a:p>
          <a:p>
            <a:pPr>
              <a:defRPr/>
            </a:pPr>
            <a:r>
              <a:rPr lang="ru-RU" dirty="0">
                <a:solidFill>
                  <a:schemeClr val="bg2"/>
                </a:solidFill>
              </a:rPr>
              <a:t>-отобрать ребенка у одного из родителей без лишения родите-</a:t>
            </a:r>
          </a:p>
          <a:p>
            <a:pPr>
              <a:defRPr/>
            </a:pPr>
            <a:r>
              <a:rPr lang="ru-RU" dirty="0" err="1">
                <a:solidFill>
                  <a:schemeClr val="bg2"/>
                </a:solidFill>
              </a:rPr>
              <a:t>льских</a:t>
            </a:r>
            <a:r>
              <a:rPr lang="ru-RU" dirty="0">
                <a:solidFill>
                  <a:schemeClr val="bg2"/>
                </a:solidFill>
              </a:rPr>
              <a:t> прав </a:t>
            </a:r>
            <a:r>
              <a:rPr lang="ru-RU" i="1" u="sng" dirty="0">
                <a:solidFill>
                  <a:schemeClr val="bg2"/>
                </a:solidFill>
              </a:rPr>
              <a:t>(ограничение родительских прав),</a:t>
            </a:r>
          </a:p>
          <a:p>
            <a:pPr>
              <a:defRPr/>
            </a:pPr>
            <a:r>
              <a:rPr lang="ru-RU" dirty="0">
                <a:solidFill>
                  <a:schemeClr val="bg2"/>
                </a:solidFill>
              </a:rPr>
              <a:t>-лица, родительские права которых ограничены утрачивают</a:t>
            </a:r>
          </a:p>
          <a:p>
            <a:pPr>
              <a:defRPr/>
            </a:pPr>
            <a:r>
              <a:rPr lang="ru-RU" dirty="0">
                <a:solidFill>
                  <a:schemeClr val="bg2"/>
                </a:solidFill>
              </a:rPr>
              <a:t>право на личное воспитание ребенка, а также право на </a:t>
            </a:r>
            <a:r>
              <a:rPr lang="ru-RU" dirty="0" err="1">
                <a:solidFill>
                  <a:schemeClr val="bg2"/>
                </a:solidFill>
              </a:rPr>
              <a:t>льго</a:t>
            </a:r>
            <a:r>
              <a:rPr lang="ru-RU" dirty="0">
                <a:solidFill>
                  <a:schemeClr val="bg2"/>
                </a:solidFill>
              </a:rPr>
              <a:t>-</a:t>
            </a:r>
          </a:p>
          <a:p>
            <a:pPr>
              <a:defRPr/>
            </a:pPr>
            <a:r>
              <a:rPr lang="ru-RU" dirty="0">
                <a:solidFill>
                  <a:schemeClr val="bg2"/>
                </a:solidFill>
              </a:rPr>
              <a:t>ты и государственные пособия.</a:t>
            </a:r>
          </a:p>
          <a:p>
            <a:pPr>
              <a:defRPr/>
            </a:pPr>
            <a:r>
              <a:rPr lang="ru-RU" dirty="0">
                <a:solidFill>
                  <a:schemeClr val="bg2"/>
                </a:solidFill>
              </a:rPr>
              <a:t>При рассмотрении в суде дел должен </a:t>
            </a:r>
            <a:r>
              <a:rPr lang="ru-RU" dirty="0" err="1">
                <a:solidFill>
                  <a:schemeClr val="bg2"/>
                </a:solidFill>
              </a:rPr>
              <a:t>бвть</a:t>
            </a:r>
            <a:r>
              <a:rPr lang="ru-RU" dirty="0">
                <a:solidFill>
                  <a:schemeClr val="bg2"/>
                </a:solidFill>
              </a:rPr>
              <a:t> привлечен орган</a:t>
            </a:r>
          </a:p>
          <a:p>
            <a:pPr>
              <a:defRPr/>
            </a:pPr>
            <a:r>
              <a:rPr lang="ru-RU" dirty="0">
                <a:solidFill>
                  <a:schemeClr val="bg2"/>
                </a:solidFill>
              </a:rPr>
              <a:t>попечительства и опеки</a:t>
            </a:r>
          </a:p>
        </p:txBody>
      </p:sp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6050" y="115888"/>
            <a:ext cx="8890000" cy="487362"/>
          </a:xfrm>
          <a:gradFill rotWithShape="1">
            <a:gsLst>
              <a:gs pos="0">
                <a:srgbClr val="C0C0C0"/>
              </a:gs>
              <a:gs pos="50000">
                <a:schemeClr val="bg2"/>
              </a:gs>
              <a:gs pos="100000">
                <a:srgbClr val="C0C0C0"/>
              </a:gs>
            </a:gsLst>
            <a:lin ang="5400000" scaled="1"/>
          </a:gradFill>
          <a:ln w="76200">
            <a:solidFill>
              <a:schemeClr val="tx1"/>
            </a:solidFill>
          </a:ln>
        </p:spPr>
        <p:txBody>
          <a:bodyPr/>
          <a:lstStyle/>
          <a:p>
            <a:pPr eaLnBrk="1" hangingPunct="1">
              <a:spcBef>
                <a:spcPct val="20000"/>
              </a:spcBef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Права </a:t>
            </a:r>
            <a:r>
              <a:rPr lang="ru-RU" sz="2800" b="1" dirty="0">
                <a:solidFill>
                  <a:schemeClr val="tx1"/>
                </a:solidFill>
              </a:rPr>
              <a:t>и обязанности родителей и детей.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44" grpId="0" animBg="1"/>
      <p:bldP spid="317445" grpId="0"/>
      <p:bldP spid="317446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D01021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00063"/>
            <a:ext cx="9144000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2" descr="star5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8350" y="188913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 descr="star5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26035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 descr="star5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641985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5" descr="star5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48700" y="641985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8" descr="15333614_17079452_16779605_20338407_7592628_4641907_serdechki_obletay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492141">
            <a:off x="1222375" y="3759200"/>
            <a:ext cx="3436938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4572000" y="1071546"/>
            <a:ext cx="297709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Эпиграф</a:t>
            </a:r>
          </a:p>
        </p:txBody>
      </p:sp>
      <p:pic>
        <p:nvPicPr>
          <p:cNvPr id="14345" name="Picture 2" descr="E:\копилка\Григорян 17 марта 2007\book20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29313" y="5000625"/>
            <a:ext cx="3619500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3" descr="E:\копилка\Григорян 17 марта 2007\bird1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625" y="1143000"/>
            <a:ext cx="16668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142976" y="2357430"/>
            <a:ext cx="6806992" cy="30469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ru-RU" sz="32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Природа, создав людей такими,</a:t>
            </a:r>
          </a:p>
          <a:p>
            <a:pPr algn="just">
              <a:defRPr/>
            </a:pPr>
            <a:r>
              <a:rPr lang="ru-RU" sz="32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каковы они есть, даровала им </a:t>
            </a:r>
          </a:p>
          <a:p>
            <a:pPr algn="just">
              <a:defRPr/>
            </a:pPr>
            <a:r>
              <a:rPr lang="ru-RU" sz="32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великое утешение от многих</a:t>
            </a:r>
          </a:p>
          <a:p>
            <a:pPr algn="just">
              <a:defRPr/>
            </a:pPr>
            <a:r>
              <a:rPr lang="ru-RU" sz="32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зол, наделив их семьей и родиной.</a:t>
            </a:r>
          </a:p>
          <a:p>
            <a:pPr algn="just">
              <a:defRPr/>
            </a:pPr>
            <a:endParaRPr lang="ru-RU" sz="32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r">
              <a:defRPr/>
            </a:pPr>
            <a:r>
              <a:rPr lang="ru-RU" sz="3200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Н.Фосколо</a:t>
            </a:r>
            <a:endParaRPr lang="ru-RU" sz="32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14" name="Brexto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5715008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2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2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 tmFilter="0,0; .5, 1; 1, 1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 tmFilter="0,0; .5, 1; 1, 1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 tmFilter="0,0; .5, 1; 1, 1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 tmFilter="0,0; .5, 1; 1, 1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bg2"/>
                </a:solidFill>
              </a:rPr>
              <a:t>Возможные случаи расторжения брака</a:t>
            </a:r>
            <a:endParaRPr lang="ru-RU" dirty="0">
              <a:solidFill>
                <a:schemeClr val="bg2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2000240"/>
          <a:ext cx="8229600" cy="451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Через</a:t>
                      </a:r>
                      <a:r>
                        <a:rPr lang="ru-RU" sz="2000" baseline="0" dirty="0" smtClean="0"/>
                        <a:t> </a:t>
                      </a:r>
                      <a:r>
                        <a:rPr lang="ru-RU" sz="2000" dirty="0" smtClean="0"/>
                        <a:t>органы ЗАГС</a:t>
                      </a:r>
                      <a:endParaRPr lang="ru-RU" sz="20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В суде</a:t>
                      </a:r>
                      <a:endParaRPr lang="ru-RU" sz="20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Нет общих несовершеннолетних детей</a:t>
                      </a:r>
                      <a:endParaRPr lang="ru-RU" sz="20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Один из супругов не хочет расторгать брак</a:t>
                      </a:r>
                      <a:endParaRPr lang="ru-RU" sz="20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Обоюдное согласие</a:t>
                      </a:r>
                      <a:endParaRPr lang="ru-RU" sz="20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Один из супругов уклоняется</a:t>
                      </a:r>
                      <a:r>
                        <a:rPr lang="ru-RU" sz="2000" baseline="0" dirty="0" smtClean="0"/>
                        <a:t> от расторжения брака (например не приходит в ЗАГС, ссылаясь на занятость)</a:t>
                      </a:r>
                      <a:endParaRPr lang="ru-RU" sz="20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Один из супругов признан безвестно</a:t>
                      </a:r>
                      <a:r>
                        <a:rPr lang="ru-RU" sz="2000" baseline="0" dirty="0" smtClean="0"/>
                        <a:t> отсутствующим</a:t>
                      </a:r>
                      <a:endParaRPr lang="ru-RU" sz="20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В семье есть несовершеннолетние</a:t>
                      </a:r>
                      <a:r>
                        <a:rPr lang="ru-RU" sz="2000" baseline="0" dirty="0" smtClean="0"/>
                        <a:t> дети</a:t>
                      </a:r>
                      <a:endParaRPr lang="ru-RU" sz="20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Один из супругов</a:t>
                      </a:r>
                      <a:r>
                        <a:rPr lang="ru-RU" sz="2000" baseline="0" dirty="0" smtClean="0"/>
                        <a:t> приговорен к лишению свободы на срок свыше трех лет</a:t>
                      </a:r>
                      <a:endParaRPr lang="ru-RU" sz="20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В случаи смерти супруга</a:t>
                      </a:r>
                      <a:endParaRPr lang="ru-RU" sz="20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22532" name="Picture 2" descr="E:\копилка\Григорян 17 марта 2007\анимашки\angel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8" y="1357313"/>
            <a:ext cx="1423987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D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/>
                </a:solidFill>
              </a:rPr>
              <a:t>Вопросы для обсуждения 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4800" dirty="0" smtClean="0">
                <a:solidFill>
                  <a:schemeClr val="bg2"/>
                </a:solidFill>
              </a:rPr>
              <a:t>«Семья приносит счастье»</a:t>
            </a:r>
          </a:p>
          <a:p>
            <a:pPr algn="ctr">
              <a:buNone/>
            </a:pPr>
            <a:endParaRPr lang="ru-RU" sz="4800" dirty="0" smtClean="0">
              <a:solidFill>
                <a:schemeClr val="bg2"/>
              </a:solidFill>
            </a:endParaRPr>
          </a:p>
          <a:p>
            <a:pPr algn="ctr"/>
            <a:r>
              <a:rPr lang="ru-RU" sz="4800" dirty="0" smtClean="0">
                <a:solidFill>
                  <a:schemeClr val="bg2"/>
                </a:solidFill>
              </a:rPr>
              <a:t>«Семья является государственным делом»</a:t>
            </a:r>
            <a:endParaRPr lang="ru-RU" sz="48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43012" name="Picture 2" descr="C:\Documents and Settings\ARMAN\Рабочий стол\урок семья\photo1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043862" cy="992188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solidFill>
                  <a:srgbClr val="FF0000"/>
                </a:solidFill>
              </a:rPr>
              <a:t>Семье присущи следующие признаки</a:t>
            </a:r>
            <a:endParaRPr lang="ru-RU" sz="3200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85786" y="1285860"/>
          <a:ext cx="7929618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214282" y="500042"/>
          <a:ext cx="9286940" cy="600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B86654-1897-4952-8BC5-F31C651CF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D0B86654-1897-4952-8BC5-F31C651CF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D0B86654-1897-4952-8BC5-F31C651CF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3B935D-DFD6-4DD9-AB42-FA5509BD9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E43B935D-DFD6-4DD9-AB42-FA5509BD9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E43B935D-DFD6-4DD9-AB42-FA5509BD9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679276-85CC-479D-8C13-5BF3DFBA73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05679276-85CC-479D-8C13-5BF3DFBA73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05679276-85CC-479D-8C13-5BF3DFBA73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9AE685-4B58-4A4D-A2FB-CD88CA7651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E79AE685-4B58-4A4D-A2FB-CD88CA7651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E79AE685-4B58-4A4D-A2FB-CD88CA7651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DD2E26-8640-49E1-9E1A-816C02572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2ADD2E26-8640-49E1-9E1A-816C02572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2ADD2E26-8640-49E1-9E1A-816C02572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Graphic spid="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8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349" name="Rectangle 5"/>
          <p:cNvSpPr>
            <a:spLocks noGrp="1" noChangeArrowheads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План урока.</a:t>
            </a:r>
          </a:p>
        </p:txBody>
      </p:sp>
      <p:sp useBgFill="1">
        <p:nvSpPr>
          <p:cNvPr id="57350" name="Rectangle 6" descr="Белый мрамор"/>
          <p:cNvSpPr>
            <a:spLocks noGrp="1" noChangeArrowheads="1"/>
          </p:cNvSpPr>
          <p:nvPr>
            <p:ph type="body" idx="1"/>
          </p:nvPr>
        </p:nvSpPr>
        <p:spPr>
          <a:xfrm>
            <a:off x="428625" y="1500188"/>
            <a:ext cx="8412163" cy="5072062"/>
          </a:xfrm>
          <a:ln w="76200"/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600" b="1" dirty="0">
                <a:solidFill>
                  <a:srgbClr val="000066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</a:rPr>
              <a:t>1.Понятие семейного права</a:t>
            </a:r>
            <a:r>
              <a:rPr lang="ru-RU" sz="2600" b="1" dirty="0" smtClean="0">
                <a:solidFill>
                  <a:srgbClr val="000066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600" b="1" dirty="0" smtClean="0">
                <a:solidFill>
                  <a:srgbClr val="000066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</a:rPr>
              <a:t>2.Принципы семейного законодательства.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600" b="1" dirty="0" smtClean="0">
                <a:solidFill>
                  <a:srgbClr val="000066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</a:rPr>
              <a:t>3.Условия заключения и порядок регистрации брака.</a:t>
            </a:r>
            <a:endParaRPr lang="ru-RU" sz="2600" b="1" dirty="0">
              <a:solidFill>
                <a:srgbClr val="000066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600" b="1" dirty="0">
                <a:solidFill>
                  <a:srgbClr val="000066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</a:rPr>
              <a:t>4</a:t>
            </a:r>
            <a:r>
              <a:rPr lang="ru-RU" sz="2600" b="1" dirty="0" smtClean="0">
                <a:solidFill>
                  <a:srgbClr val="000066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</a:rPr>
              <a:t>.Права </a:t>
            </a:r>
            <a:r>
              <a:rPr lang="ru-RU" sz="2600" b="1" dirty="0">
                <a:solidFill>
                  <a:srgbClr val="000066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</a:rPr>
              <a:t>и обязанности супругов.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600" b="1" dirty="0">
                <a:solidFill>
                  <a:srgbClr val="000066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</a:rPr>
              <a:t>5</a:t>
            </a:r>
            <a:r>
              <a:rPr lang="ru-RU" sz="2600" b="1" dirty="0" smtClean="0">
                <a:solidFill>
                  <a:srgbClr val="000066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</a:rPr>
              <a:t>.Права </a:t>
            </a:r>
            <a:r>
              <a:rPr lang="ru-RU" sz="2600" b="1" dirty="0">
                <a:solidFill>
                  <a:srgbClr val="000066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</a:rPr>
              <a:t>и обязанности </a:t>
            </a:r>
            <a:r>
              <a:rPr lang="ru-RU" sz="2600" b="1" dirty="0" smtClean="0">
                <a:solidFill>
                  <a:srgbClr val="000066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</a:rPr>
              <a:t>родителей (супругов).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600" b="1" dirty="0" smtClean="0">
                <a:solidFill>
                  <a:srgbClr val="000066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</a:rPr>
              <a:t>6.Расторжение брака. Условия недействительности брака.</a:t>
            </a:r>
            <a:endParaRPr lang="ru-RU" sz="2600" b="1" dirty="0">
              <a:solidFill>
                <a:srgbClr val="000066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6388" name="Picture 2" descr="E:\копилка\Григорян 17 марта 2007\bird2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357188"/>
            <a:ext cx="10763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735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735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735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7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7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7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7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7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7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7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7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73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73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73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73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573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73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73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73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73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573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73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73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73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73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573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73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73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73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73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573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0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Основные понятия</a:t>
            </a:r>
            <a:endParaRPr lang="ru-RU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500034" y="1285860"/>
          <a:ext cx="7739074" cy="4278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412" name="Picture 2" descr="E:\копилка\Григорян 17 марта 2007\bird31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86625" y="500063"/>
            <a:ext cx="146685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 descr="E:\копилка\Григорян 17 марта 2007\book38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4714875"/>
            <a:ext cx="2251075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B4769F0-54E6-430C-80FC-6A9C1F7A37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graphicEl>
                                              <a:dgm id="{BB4769F0-54E6-430C-80FC-6A9C1F7A37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731C31D-ED3E-4F1D-9291-A0282811D2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graphicEl>
                                              <a:dgm id="{D731C31D-ED3E-4F1D-9291-A0282811D2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A542993-DD27-48D0-9722-68D12B03E7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graphicEl>
                                              <a:dgm id="{5A542993-DD27-48D0-9722-68D12B03E7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8EB2A0E-3856-4457-9D02-EEAB319774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graphicEl>
                                              <a:dgm id="{88EB2A0E-3856-4457-9D02-EEAB319774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EF35443-6BAA-4D12-A783-509B6D4E4F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graphicEl>
                                              <a:dgm id="{8EF35443-6BAA-4D12-A783-509B6D4E4F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A65C97F-8561-4FDA-889F-DDDA25502D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>
                                            <p:graphicEl>
                                              <a:dgm id="{4A65C97F-8561-4FDA-889F-DDDA25502D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27CDBD5-3724-4DF8-B3B3-62E2CAE6A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>
                                            <p:graphicEl>
                                              <a:dgm id="{D27CDBD5-3724-4DF8-B3B3-62E2CAE6A7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26E7D90-0B27-4E41-8528-332488576D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>
                                            <p:graphicEl>
                                              <a:dgm id="{E26E7D90-0B27-4E41-8528-332488576D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6050" y="115888"/>
            <a:ext cx="8890000" cy="487362"/>
          </a:xfrm>
          <a:gradFill rotWithShape="1">
            <a:gsLst>
              <a:gs pos="0">
                <a:srgbClr val="C0C0C0"/>
              </a:gs>
              <a:gs pos="50000">
                <a:schemeClr val="bg2"/>
              </a:gs>
              <a:gs pos="100000">
                <a:srgbClr val="C0C0C0"/>
              </a:gs>
            </a:gsLst>
            <a:lin ang="5400000" scaled="1"/>
          </a:gradFill>
          <a:ln w="76200">
            <a:solidFill>
              <a:schemeClr val="tx1"/>
            </a:solidFill>
          </a:ln>
        </p:spPr>
        <p:txBody>
          <a:bodyPr/>
          <a:lstStyle/>
          <a:p>
            <a:pPr eaLnBrk="1" hangingPunct="1">
              <a:spcBef>
                <a:spcPct val="20000"/>
              </a:spcBef>
              <a:defRPr/>
            </a:pPr>
            <a:r>
              <a:rPr lang="ru-RU" sz="3200" b="1" dirty="0" smtClean="0">
                <a:solidFill>
                  <a:schemeClr val="tx1"/>
                </a:solidFill>
              </a:rPr>
              <a:t>Понятие </a:t>
            </a:r>
            <a:r>
              <a:rPr lang="ru-RU" sz="3200" b="1" dirty="0">
                <a:solidFill>
                  <a:schemeClr val="tx1"/>
                </a:solidFill>
              </a:rPr>
              <a:t>семейного права.</a:t>
            </a:r>
          </a:p>
        </p:txBody>
      </p:sp>
      <p:sp>
        <p:nvSpPr>
          <p:cNvPr id="23555" name="WordArt 8"/>
          <p:cNvSpPr>
            <a:spLocks noChangeArrowheads="1" noChangeShapeType="1" noTextEdit="1"/>
          </p:cNvSpPr>
          <p:nvPr/>
        </p:nvSpPr>
        <p:spPr bwMode="auto">
          <a:xfrm>
            <a:off x="250825" y="1196975"/>
            <a:ext cx="1871663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Arial"/>
                <a:cs typeface="Arial"/>
              </a:rPr>
              <a:t>семейное</a:t>
            </a:r>
          </a:p>
          <a:p>
            <a:pPr algn="ctr"/>
            <a:r>
              <a:rPr lang="ru-RU" sz="3600" kern="1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Arial"/>
                <a:cs typeface="Arial"/>
              </a:rPr>
              <a:t>право</a:t>
            </a:r>
          </a:p>
        </p:txBody>
      </p:sp>
      <p:sp>
        <p:nvSpPr>
          <p:cNvPr id="23556" name="Text Box 9" descr="Коричневый мрамор"/>
          <p:cNvSpPr txBox="1">
            <a:spLocks noChangeArrowheads="1"/>
          </p:cNvSpPr>
          <p:nvPr/>
        </p:nvSpPr>
        <p:spPr bwMode="auto">
          <a:xfrm>
            <a:off x="2339975" y="857250"/>
            <a:ext cx="6615113" cy="2724150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/>
          </a:gradFill>
          <a:ln w="76200">
            <a:solidFill>
              <a:srgbClr val="FFCC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2"/>
                </a:solidFill>
              </a:rPr>
              <a:t>устанавливает условия, порядок, вступления </a:t>
            </a:r>
          </a:p>
          <a:p>
            <a:r>
              <a:rPr lang="ru-RU">
                <a:solidFill>
                  <a:schemeClr val="bg2"/>
                </a:solidFill>
              </a:rPr>
              <a:t>в брак, прекращения брака и признания его </a:t>
            </a:r>
          </a:p>
          <a:p>
            <a:r>
              <a:rPr lang="ru-RU">
                <a:solidFill>
                  <a:schemeClr val="bg2"/>
                </a:solidFill>
              </a:rPr>
              <a:t>недействительным, регулирует личные неи-</a:t>
            </a:r>
          </a:p>
          <a:p>
            <a:r>
              <a:rPr lang="ru-RU">
                <a:solidFill>
                  <a:schemeClr val="bg2"/>
                </a:solidFill>
              </a:rPr>
              <a:t>мущественные и имущественные отношения</a:t>
            </a:r>
          </a:p>
          <a:p>
            <a:r>
              <a:rPr lang="ru-RU">
                <a:solidFill>
                  <a:schemeClr val="bg2"/>
                </a:solidFill>
              </a:rPr>
              <a:t>между членами семьи, определяет порядок и </a:t>
            </a:r>
          </a:p>
          <a:p>
            <a:r>
              <a:rPr lang="ru-RU">
                <a:solidFill>
                  <a:schemeClr val="bg2"/>
                </a:solidFill>
              </a:rPr>
              <a:t>формы устройства в семью детей оставшихся</a:t>
            </a:r>
          </a:p>
          <a:p>
            <a:r>
              <a:rPr lang="ru-RU">
                <a:solidFill>
                  <a:schemeClr val="bg2"/>
                </a:solidFill>
              </a:rPr>
              <a:t>без попечения родителей.</a:t>
            </a:r>
          </a:p>
        </p:txBody>
      </p:sp>
      <p:sp>
        <p:nvSpPr>
          <p:cNvPr id="23557" name="WordArt 10"/>
          <p:cNvSpPr>
            <a:spLocks noChangeArrowheads="1" noChangeShapeType="1" noTextEdit="1"/>
          </p:cNvSpPr>
          <p:nvPr/>
        </p:nvSpPr>
        <p:spPr bwMode="auto">
          <a:xfrm>
            <a:off x="544513" y="1998663"/>
            <a:ext cx="12192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ст.2</a:t>
            </a:r>
          </a:p>
          <a:p>
            <a:pPr algn="ctr"/>
            <a:r>
              <a:rPr lang="ru-RU" sz="3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СК РФ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66675" y="1928813"/>
            <a:ext cx="9077325" cy="3883025"/>
            <a:chOff x="22" y="1071"/>
            <a:chExt cx="5718" cy="2446"/>
          </a:xfrm>
        </p:grpSpPr>
        <p:sp>
          <p:nvSpPr>
            <p:cNvPr id="302091" name="Text Box 11"/>
            <p:cNvSpPr txBox="1">
              <a:spLocks noChangeArrowheads="1"/>
            </p:cNvSpPr>
            <p:nvPr/>
          </p:nvSpPr>
          <p:spPr bwMode="auto">
            <a:xfrm>
              <a:off x="22" y="2296"/>
              <a:ext cx="5718" cy="1221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50000"/>
                  </a:schemeClr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dirty="0">
                  <a:solidFill>
                    <a:schemeClr val="bg2"/>
                  </a:solidFill>
                </a:rPr>
                <a:t>Регулирует в основном имущественные отношения, поэтому не</a:t>
              </a:r>
            </a:p>
            <a:p>
              <a:pPr>
                <a:defRPr/>
              </a:pPr>
              <a:r>
                <a:rPr lang="ru-RU" dirty="0">
                  <a:solidFill>
                    <a:schemeClr val="bg2"/>
                  </a:solidFill>
                </a:rPr>
                <a:t>обладает существенными отличиями от гражданских </a:t>
              </a:r>
              <a:r>
                <a:rPr lang="ru-RU" dirty="0" err="1">
                  <a:solidFill>
                    <a:schemeClr val="bg2"/>
                  </a:solidFill>
                </a:rPr>
                <a:t>правоот</a:t>
              </a:r>
              <a:r>
                <a:rPr lang="ru-RU" dirty="0">
                  <a:solidFill>
                    <a:schemeClr val="bg2"/>
                  </a:solidFill>
                </a:rPr>
                <a:t>-</a:t>
              </a:r>
            </a:p>
            <a:p>
              <a:pPr>
                <a:defRPr/>
              </a:pPr>
              <a:r>
                <a:rPr lang="ru-RU" dirty="0">
                  <a:solidFill>
                    <a:schemeClr val="bg2"/>
                  </a:solidFill>
                </a:rPr>
                <a:t>ношений, следовательно можно рассматривать как </a:t>
              </a:r>
              <a:r>
                <a:rPr lang="ru-RU" dirty="0" err="1">
                  <a:solidFill>
                    <a:schemeClr val="bg2"/>
                  </a:solidFill>
                </a:rPr>
                <a:t>подотрасль</a:t>
              </a:r>
              <a:endParaRPr lang="ru-RU" dirty="0">
                <a:solidFill>
                  <a:schemeClr val="bg2"/>
                </a:solidFill>
              </a:endParaRPr>
            </a:p>
            <a:p>
              <a:pPr>
                <a:defRPr/>
              </a:pPr>
              <a:r>
                <a:rPr lang="ru-RU" dirty="0">
                  <a:solidFill>
                    <a:schemeClr val="bg2"/>
                  </a:solidFill>
                </a:rPr>
                <a:t>гражданского права, но традиционно выделяется в </a:t>
              </a:r>
              <a:r>
                <a:rPr lang="ru-RU" dirty="0" err="1">
                  <a:solidFill>
                    <a:schemeClr val="bg2"/>
                  </a:solidFill>
                </a:rPr>
                <a:t>самостояте</a:t>
              </a:r>
              <a:r>
                <a:rPr lang="ru-RU" dirty="0">
                  <a:solidFill>
                    <a:schemeClr val="bg2"/>
                  </a:solidFill>
                </a:rPr>
                <a:t>-</a:t>
              </a:r>
            </a:p>
            <a:p>
              <a:pPr>
                <a:defRPr/>
              </a:pPr>
              <a:r>
                <a:rPr lang="ru-RU" dirty="0" err="1">
                  <a:solidFill>
                    <a:schemeClr val="bg2"/>
                  </a:solidFill>
                </a:rPr>
                <a:t>льную</a:t>
              </a:r>
              <a:r>
                <a:rPr lang="ru-RU" dirty="0">
                  <a:solidFill>
                    <a:schemeClr val="bg2"/>
                  </a:solidFill>
                </a:rPr>
                <a:t> отрасль.</a:t>
              </a:r>
            </a:p>
          </p:txBody>
        </p:sp>
        <p:sp>
          <p:nvSpPr>
            <p:cNvPr id="23561" name="Line 12"/>
            <p:cNvSpPr>
              <a:spLocks noChangeShapeType="1"/>
            </p:cNvSpPr>
            <p:nvPr/>
          </p:nvSpPr>
          <p:spPr bwMode="auto">
            <a:xfrm>
              <a:off x="1292" y="1071"/>
              <a:ext cx="0" cy="113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2094" name="WordArt 14"/>
          <p:cNvSpPr>
            <a:spLocks noChangeArrowheads="1" noChangeShapeType="1" noTextEdit="1"/>
          </p:cNvSpPr>
          <p:nvPr/>
        </p:nvSpPr>
        <p:spPr bwMode="auto">
          <a:xfrm>
            <a:off x="468313" y="5876925"/>
            <a:ext cx="81724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Относится к ведению РФ и субъектов РФ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09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6050" y="115888"/>
            <a:ext cx="8890000" cy="487362"/>
          </a:xfrm>
          <a:gradFill rotWithShape="1">
            <a:gsLst>
              <a:gs pos="0">
                <a:srgbClr val="C0C0C0"/>
              </a:gs>
              <a:gs pos="50000">
                <a:schemeClr val="bg2"/>
              </a:gs>
              <a:gs pos="100000">
                <a:srgbClr val="C0C0C0"/>
              </a:gs>
            </a:gsLst>
            <a:lin ang="5400000" scaled="1"/>
          </a:gradFill>
          <a:ln w="76200">
            <a:solidFill>
              <a:schemeClr val="tx1"/>
            </a:solidFill>
          </a:ln>
        </p:spPr>
        <p:txBody>
          <a:bodyPr/>
          <a:lstStyle/>
          <a:p>
            <a:pPr eaLnBrk="1" hangingPunct="1">
              <a:spcBef>
                <a:spcPct val="20000"/>
              </a:spcBef>
              <a:defRPr/>
            </a:pPr>
            <a:r>
              <a:rPr lang="ru-RU" sz="3200" b="1" dirty="0" smtClean="0">
                <a:solidFill>
                  <a:schemeClr val="tx1"/>
                </a:solidFill>
              </a:rPr>
              <a:t>Понятие </a:t>
            </a:r>
            <a:r>
              <a:rPr lang="ru-RU" sz="3200" b="1" dirty="0">
                <a:solidFill>
                  <a:schemeClr val="tx1"/>
                </a:solidFill>
              </a:rPr>
              <a:t>семейного права.</a:t>
            </a:r>
          </a:p>
        </p:txBody>
      </p:sp>
      <p:sp>
        <p:nvSpPr>
          <p:cNvPr id="309251" name="WordArt 3"/>
          <p:cNvSpPr>
            <a:spLocks noChangeArrowheads="1" noChangeShapeType="1" noTextEdit="1"/>
          </p:cNvSpPr>
          <p:nvPr/>
        </p:nvSpPr>
        <p:spPr bwMode="auto">
          <a:xfrm>
            <a:off x="3714744" y="857232"/>
            <a:ext cx="2143140" cy="10715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kern="10" dirty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</a:effectLst>
                <a:latin typeface="Arial"/>
                <a:cs typeface="Arial"/>
              </a:rPr>
              <a:t>источники</a:t>
            </a:r>
          </a:p>
          <a:p>
            <a:pPr algn="ctr">
              <a:defRPr/>
            </a:pPr>
            <a:r>
              <a:rPr lang="ru-RU" sz="3600" kern="10" dirty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</a:effectLst>
                <a:latin typeface="Arial"/>
                <a:cs typeface="Arial"/>
              </a:rPr>
              <a:t>семейного</a:t>
            </a:r>
          </a:p>
          <a:p>
            <a:pPr algn="ctr">
              <a:defRPr/>
            </a:pPr>
            <a:r>
              <a:rPr lang="ru-RU" sz="3600" kern="10" dirty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</a:effectLst>
                <a:latin typeface="Arial"/>
                <a:cs typeface="Arial"/>
              </a:rPr>
              <a:t>права</a:t>
            </a:r>
          </a:p>
        </p:txBody>
      </p:sp>
      <p:sp>
        <p:nvSpPr>
          <p:cNvPr id="309258" name="WordArt 10"/>
          <p:cNvSpPr>
            <a:spLocks noChangeArrowheads="1" noChangeShapeType="1" noTextEdit="1"/>
          </p:cNvSpPr>
          <p:nvPr/>
        </p:nvSpPr>
        <p:spPr bwMode="auto">
          <a:xfrm>
            <a:off x="179388" y="1346200"/>
            <a:ext cx="2247900" cy="858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Семейный</a:t>
            </a:r>
          </a:p>
          <a:p>
            <a:pPr algn="ctr"/>
            <a:r>
              <a:rPr lang="ru-RU" sz="3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кодекс РФ</a:t>
            </a:r>
          </a:p>
        </p:txBody>
      </p:sp>
      <p:sp>
        <p:nvSpPr>
          <p:cNvPr id="309259" name="WordArt 11"/>
          <p:cNvSpPr>
            <a:spLocks noChangeArrowheads="1" noChangeShapeType="1" noTextEdit="1"/>
          </p:cNvSpPr>
          <p:nvPr/>
        </p:nvSpPr>
        <p:spPr bwMode="auto">
          <a:xfrm>
            <a:off x="6516688" y="2565400"/>
            <a:ext cx="2247900" cy="858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Федеральные</a:t>
            </a:r>
          </a:p>
          <a:p>
            <a:pPr algn="ctr"/>
            <a:r>
              <a:rPr lang="ru-RU" sz="3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законы</a:t>
            </a:r>
          </a:p>
        </p:txBody>
      </p:sp>
      <p:sp>
        <p:nvSpPr>
          <p:cNvPr id="309260" name="WordArt 12"/>
          <p:cNvSpPr>
            <a:spLocks noChangeArrowheads="1" noChangeShapeType="1" noTextEdit="1"/>
          </p:cNvSpPr>
          <p:nvPr/>
        </p:nvSpPr>
        <p:spPr bwMode="auto">
          <a:xfrm>
            <a:off x="6716713" y="1346200"/>
            <a:ext cx="2247900" cy="858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Законы</a:t>
            </a:r>
          </a:p>
          <a:p>
            <a:pPr algn="ctr"/>
            <a:r>
              <a:rPr lang="ru-RU" sz="3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субъектов РФ</a:t>
            </a:r>
          </a:p>
        </p:txBody>
      </p:sp>
      <p:sp>
        <p:nvSpPr>
          <p:cNvPr id="309261" name="WordArt 13"/>
          <p:cNvSpPr>
            <a:spLocks noChangeArrowheads="1" noChangeShapeType="1" noTextEdit="1"/>
          </p:cNvSpPr>
          <p:nvPr/>
        </p:nvSpPr>
        <p:spPr bwMode="auto">
          <a:xfrm>
            <a:off x="323850" y="2565400"/>
            <a:ext cx="2247900" cy="858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Международные</a:t>
            </a:r>
          </a:p>
          <a:p>
            <a:pPr algn="ctr"/>
            <a:r>
              <a:rPr lang="ru-RU" sz="3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договоры</a:t>
            </a:r>
          </a:p>
        </p:txBody>
      </p:sp>
      <p:sp>
        <p:nvSpPr>
          <p:cNvPr id="309263" name="Text Box 15"/>
          <p:cNvSpPr txBox="1">
            <a:spLocks noChangeArrowheads="1"/>
          </p:cNvSpPr>
          <p:nvPr/>
        </p:nvSpPr>
        <p:spPr bwMode="auto">
          <a:xfrm>
            <a:off x="165100" y="3857628"/>
            <a:ext cx="8978900" cy="2308324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2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Конвенция  «О защите прав человека и основных свобод»,</a:t>
            </a:r>
          </a:p>
          <a:p>
            <a:pPr>
              <a:defRPr/>
            </a:pPr>
            <a:r>
              <a:rPr lang="ru-RU" dirty="0">
                <a:solidFill>
                  <a:schemeClr val="bg2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Международный пакт об экономических, социальных и куль-</a:t>
            </a:r>
          </a:p>
          <a:p>
            <a:pPr>
              <a:defRPr/>
            </a:pPr>
            <a:r>
              <a:rPr lang="ru-RU" dirty="0" err="1">
                <a:solidFill>
                  <a:schemeClr val="bg2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турных</a:t>
            </a:r>
            <a:r>
              <a:rPr lang="ru-RU" dirty="0">
                <a:solidFill>
                  <a:schemeClr val="bg2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правах,</a:t>
            </a:r>
          </a:p>
          <a:p>
            <a:pPr>
              <a:defRPr/>
            </a:pPr>
            <a:r>
              <a:rPr lang="ru-RU" dirty="0">
                <a:solidFill>
                  <a:schemeClr val="bg2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Конвенция ООН «О правах ребенка»,</a:t>
            </a:r>
          </a:p>
          <a:p>
            <a:pPr>
              <a:defRPr/>
            </a:pPr>
            <a:r>
              <a:rPr lang="ru-RU" dirty="0">
                <a:solidFill>
                  <a:schemeClr val="bg2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Конвенция стран СНГ «О правовой помощи и правовых </a:t>
            </a:r>
            <a:r>
              <a:rPr lang="ru-RU" dirty="0" err="1">
                <a:solidFill>
                  <a:schemeClr val="bg2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отно</a:t>
            </a:r>
            <a:r>
              <a:rPr lang="ru-RU" dirty="0">
                <a:solidFill>
                  <a:schemeClr val="bg2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-</a:t>
            </a:r>
          </a:p>
          <a:p>
            <a:pPr>
              <a:defRPr/>
            </a:pPr>
            <a:r>
              <a:rPr lang="ru-RU" dirty="0" err="1">
                <a:solidFill>
                  <a:schemeClr val="bg2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шениях</a:t>
            </a:r>
            <a:r>
              <a:rPr lang="ru-RU" dirty="0">
                <a:solidFill>
                  <a:schemeClr val="bg2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по гражданским, семейным и уголовным делам».</a:t>
            </a:r>
          </a:p>
        </p:txBody>
      </p:sp>
      <p:sp>
        <p:nvSpPr>
          <p:cNvPr id="309264" name="WordArt 16"/>
          <p:cNvSpPr>
            <a:spLocks noChangeArrowheads="1" noChangeShapeType="1" noTextEdit="1"/>
          </p:cNvSpPr>
          <p:nvPr/>
        </p:nvSpPr>
        <p:spPr bwMode="auto">
          <a:xfrm>
            <a:off x="3068638" y="2565400"/>
            <a:ext cx="2951162" cy="858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Правовые акты</a:t>
            </a:r>
          </a:p>
          <a:p>
            <a:pPr algn="ctr"/>
            <a:r>
              <a:rPr lang="ru-RU" sz="3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Правительства РФ</a:t>
            </a:r>
          </a:p>
        </p:txBody>
      </p:sp>
      <p:sp>
        <p:nvSpPr>
          <p:cNvPr id="309265" name="AutoShape 17"/>
          <p:cNvSpPr>
            <a:spLocks noChangeArrowheads="1"/>
          </p:cNvSpPr>
          <p:nvPr/>
        </p:nvSpPr>
        <p:spPr bwMode="auto">
          <a:xfrm>
            <a:off x="2339975" y="3068638"/>
            <a:ext cx="142875" cy="863600"/>
          </a:xfrm>
          <a:prstGeom prst="curvedLeftArrow">
            <a:avLst>
              <a:gd name="adj1" fmla="val 120889"/>
              <a:gd name="adj2" fmla="val 241778"/>
              <a:gd name="adj3" fmla="val 33333"/>
            </a:avLst>
          </a:prstGeom>
          <a:solidFill>
            <a:srgbClr val="CC33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9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9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9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9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8" grpId="0" animBg="1"/>
      <p:bldP spid="309259" grpId="0" animBg="1"/>
      <p:bldP spid="309260" grpId="0" animBg="1"/>
      <p:bldP spid="309261" grpId="0" animBg="1"/>
      <p:bldP spid="309263" grpId="0" build="p" animBg="1"/>
      <p:bldP spid="309264" grpId="0" animBg="1"/>
      <p:bldP spid="30926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/>
          <p:cNvGraphicFramePr/>
          <p:nvPr/>
        </p:nvGraphicFramePr>
        <p:xfrm>
          <a:off x="1214414" y="285728"/>
          <a:ext cx="7358114" cy="2214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Схема 12"/>
          <p:cNvGraphicFramePr/>
          <p:nvPr/>
        </p:nvGraphicFramePr>
        <p:xfrm>
          <a:off x="1000100" y="2357430"/>
          <a:ext cx="7215238" cy="4135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1508" name="Picture 2" descr="E:\копилка\Григорян 17 марта 2007\анимашки\baby04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929063" y="785813"/>
            <a:ext cx="1558925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0D21D8B7-F443-430A-8A0E-99C5E103C2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13">
                                            <p:graphicEl>
                                              <a:dgm id="{0D21D8B7-F443-430A-8A0E-99C5E103C2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79A51D7-515E-4723-95B6-D3F25621D3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13">
                                            <p:graphicEl>
                                              <a:dgm id="{B79A51D7-515E-4723-95B6-D3F25621D3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9E1AE80-D43A-4092-8020-1889C927F3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13">
                                            <p:graphicEl>
                                              <a:dgm id="{F9E1AE80-D43A-4092-8020-1889C927F3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1FE5D5B-C11F-4CDD-8001-245F242165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13">
                                            <p:graphicEl>
                                              <a:dgm id="{31FE5D5B-C11F-4CDD-8001-245F242165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1868DA5-DD52-4B37-AF4A-C82624D3CF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1000"/>
                                        <p:tgtEl>
                                          <p:spTgt spid="13">
                                            <p:graphicEl>
                                              <a:dgm id="{41868DA5-DD52-4B37-AF4A-C82624D3CF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0F4C668-378F-4A82-8DBB-4C592910B9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1000"/>
                                        <p:tgtEl>
                                          <p:spTgt spid="13">
                                            <p:graphicEl>
                                              <a:dgm id="{F0F4C668-378F-4A82-8DBB-4C592910B9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6AC8581-4FA4-4045-9361-A9D9D3088C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1000"/>
                                        <p:tgtEl>
                                          <p:spTgt spid="13">
                                            <p:graphicEl>
                                              <a:dgm id="{36AC8581-4FA4-4045-9361-A9D9D3088C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BC5FE58-F4D6-47C1-B195-D763855A6D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1000"/>
                                        <p:tgtEl>
                                          <p:spTgt spid="13">
                                            <p:graphicEl>
                                              <a:dgm id="{ABC5FE58-F4D6-47C1-B195-D763855A6D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3662291-BAF3-44A1-BA3F-274BCA2F4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1000"/>
                                        <p:tgtEl>
                                          <p:spTgt spid="13">
                                            <p:graphicEl>
                                              <a:dgm id="{13662291-BAF3-44A1-BA3F-274BCA2F41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988A30F-E4CB-409B-92E9-1E5229D4EA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1000"/>
                                        <p:tgtEl>
                                          <p:spTgt spid="13">
                                            <p:graphicEl>
                                              <a:dgm id="{7988A30F-E4CB-409B-92E9-1E5229D4EA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13">
                                            <p:graphicEl>
                                              <a:dgm id="{0D21D8B7-F443-430A-8A0E-99C5E103C2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13">
                                            <p:graphicEl>
                                              <a:dgm id="{0D21D8B7-F443-430A-8A0E-99C5E103C2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3">
                                            <p:graphicEl>
                                              <a:dgm id="{0D21D8B7-F443-430A-8A0E-99C5E103C2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3">
                                            <p:graphicEl>
                                              <a:dgm id="{0D21D8B7-F443-430A-8A0E-99C5E103C2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13">
                                            <p:graphicEl>
                                              <a:dgm id="{B79A51D7-515E-4723-95B6-D3F25621D3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3">
                                            <p:graphicEl>
                                              <a:dgm id="{B79A51D7-515E-4723-95B6-D3F25621D3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3">
                                            <p:graphicEl>
                                              <a:dgm id="{B79A51D7-515E-4723-95B6-D3F25621D3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3">
                                            <p:graphicEl>
                                              <a:dgm id="{B79A51D7-515E-4723-95B6-D3F25621D3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500" fill="hold"/>
                                        <p:tgtEl>
                                          <p:spTgt spid="13">
                                            <p:graphicEl>
                                              <a:dgm id="{F9E1AE80-D43A-4092-8020-1889C927F3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13">
                                            <p:graphicEl>
                                              <a:dgm id="{F9E1AE80-D43A-4092-8020-1889C927F3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3">
                                            <p:graphicEl>
                                              <a:dgm id="{F9E1AE80-D43A-4092-8020-1889C927F3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3">
                                            <p:graphicEl>
                                              <a:dgm id="{F9E1AE80-D43A-4092-8020-1889C927F3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3">
                                            <p:graphicEl>
                                              <a:dgm id="{31FE5D5B-C11F-4CDD-8001-245F242165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3">
                                            <p:graphicEl>
                                              <a:dgm id="{31FE5D5B-C11F-4CDD-8001-245F242165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3">
                                            <p:graphicEl>
                                              <a:dgm id="{31FE5D5B-C11F-4CDD-8001-245F242165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3">
                                            <p:graphicEl>
                                              <a:dgm id="{31FE5D5B-C11F-4CDD-8001-245F242165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500" fill="hold"/>
                                        <p:tgtEl>
                                          <p:spTgt spid="13">
                                            <p:graphicEl>
                                              <a:dgm id="{41868DA5-DD52-4B37-AF4A-C82624D3CF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13">
                                            <p:graphicEl>
                                              <a:dgm id="{41868DA5-DD52-4B37-AF4A-C82624D3CF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3">
                                            <p:graphicEl>
                                              <a:dgm id="{41868DA5-DD52-4B37-AF4A-C82624D3CF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3">
                                            <p:graphicEl>
                                              <a:dgm id="{41868DA5-DD52-4B37-AF4A-C82624D3CF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500" fill="hold"/>
                                        <p:tgtEl>
                                          <p:spTgt spid="13">
                                            <p:graphicEl>
                                              <a:dgm id="{F0F4C668-378F-4A82-8DBB-4C592910B9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13">
                                            <p:graphicEl>
                                              <a:dgm id="{F0F4C668-378F-4A82-8DBB-4C592910B9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3">
                                            <p:graphicEl>
                                              <a:dgm id="{F0F4C668-378F-4A82-8DBB-4C592910B9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3">
                                            <p:graphicEl>
                                              <a:dgm id="{F0F4C668-378F-4A82-8DBB-4C592910B9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500" fill="hold"/>
                                        <p:tgtEl>
                                          <p:spTgt spid="13">
                                            <p:graphicEl>
                                              <a:dgm id="{36AC8581-4FA4-4045-9361-A9D9D3088C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4" dur="500" fill="hold"/>
                                        <p:tgtEl>
                                          <p:spTgt spid="13">
                                            <p:graphicEl>
                                              <a:dgm id="{36AC8581-4FA4-4045-9361-A9D9D3088C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3">
                                            <p:graphicEl>
                                              <a:dgm id="{36AC8581-4FA4-4045-9361-A9D9D3088C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3">
                                            <p:graphicEl>
                                              <a:dgm id="{36AC8581-4FA4-4045-9361-A9D9D3088C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500" fill="hold"/>
                                        <p:tgtEl>
                                          <p:spTgt spid="13">
                                            <p:graphicEl>
                                              <a:dgm id="{ABC5FE58-F4D6-47C1-B195-D763855A6D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13">
                                            <p:graphicEl>
                                              <a:dgm id="{ABC5FE58-F4D6-47C1-B195-D763855A6D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3">
                                            <p:graphicEl>
                                              <a:dgm id="{ABC5FE58-F4D6-47C1-B195-D763855A6D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3">
                                            <p:graphicEl>
                                              <a:dgm id="{ABC5FE58-F4D6-47C1-B195-D763855A6D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500" fill="hold"/>
                                        <p:tgtEl>
                                          <p:spTgt spid="13">
                                            <p:graphicEl>
                                              <a:dgm id="{13662291-BAF3-44A1-BA3F-274BCA2F4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13">
                                            <p:graphicEl>
                                              <a:dgm id="{13662291-BAF3-44A1-BA3F-274BCA2F4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13">
                                            <p:graphicEl>
                                              <a:dgm id="{13662291-BAF3-44A1-BA3F-274BCA2F4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13">
                                            <p:graphicEl>
                                              <a:dgm id="{13662291-BAF3-44A1-BA3F-274BCA2F4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4" dur="500" fill="hold"/>
                                        <p:tgtEl>
                                          <p:spTgt spid="13">
                                            <p:graphicEl>
                                              <a:dgm id="{7988A30F-E4CB-409B-92E9-1E5229D4EA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5" dur="500" fill="hold"/>
                                        <p:tgtEl>
                                          <p:spTgt spid="13">
                                            <p:graphicEl>
                                              <a:dgm id="{7988A30F-E4CB-409B-92E9-1E5229D4EA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13">
                                            <p:graphicEl>
                                              <a:dgm id="{7988A30F-E4CB-409B-92E9-1E5229D4EA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13">
                                            <p:graphicEl>
                                              <a:dgm id="{7988A30F-E4CB-409B-92E9-1E5229D4EA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13" grpId="0">
        <p:bldSub>
          <a:bldDgm bld="lvlOne"/>
        </p:bldSub>
      </p:bldGraphic>
      <p:bldGraphic spid="13" grpId="1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ru-RU" sz="4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9144000" y="0"/>
            <a:ext cx="9144000" cy="6858000"/>
          </a:xfrm>
          <a:prstGeom prst="rect">
            <a:avLst/>
          </a:prstGeom>
          <a:solidFill>
            <a:srgbClr val="00B0F0">
              <a:alpha val="43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8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древнерусском лексиконе слово «</a:t>
            </a:r>
            <a:r>
              <a:rPr lang="ru-RU" sz="2800" dirty="0" err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брачити</a:t>
            </a:r>
            <a:r>
              <a:rPr lang="ru-RU" sz="28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означало что-то отбирать (отклонять плохое и останавливаться на хорошем). Отсюда двусмысленность слова «брак» и в семейном праве, и в обыденной речи (например, бракованный товар). В других языках такой двусмысленности нет. Так, в украинском, белорусском, польском и других языках славянских народов брачный союз определяется словом «</a:t>
            </a:r>
            <a:r>
              <a:rPr lang="ru-RU" sz="2800" dirty="0" err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шлюб</a:t>
            </a:r>
            <a:r>
              <a:rPr lang="ru-RU" sz="28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(от древнеславянского  «</a:t>
            </a:r>
            <a:r>
              <a:rPr lang="ru-RU" sz="2800" dirty="0" err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сълюбъ</a:t>
            </a:r>
            <a:r>
              <a:rPr lang="ru-RU" sz="28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»: «</a:t>
            </a:r>
            <a:r>
              <a:rPr lang="ru-RU" sz="2800" dirty="0" err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сълюбытись</a:t>
            </a:r>
            <a:r>
              <a:rPr lang="ru-RU" sz="28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значит «договориться»).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483 0.01041 L -1.00781 0.010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571472" y="0"/>
          <a:ext cx="8286808" cy="6429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9459" name="Picture 2" descr="E:\копилка\Григорян 17 марта 2007\blest129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00438" y="1857375"/>
            <a:ext cx="24288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2" descr="E:\копилка\Григорян 17 марта 2007\blest129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0800000">
            <a:off x="3500438" y="3143250"/>
            <a:ext cx="24288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3" descr="E:\копилка\Григорян 17 марта 2007\анимашки\124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071938" y="2428875"/>
            <a:ext cx="1398587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4" descr="E:\копилка\Григорян 17 марта 2007\blest119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714750" y="785813"/>
            <a:ext cx="2071688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2" descr="F:\копилка\Григорян 17 марта 2007\bird4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001000" y="285750"/>
            <a:ext cx="1143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3" descr="F:\копилка\Григорян 17 марта 2007\star54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215188" y="1928813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3" descr="F:\копилка\Григорян 17 марта 2007\star54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286625" y="3929063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3" descr="F:\копилка\Григорян 17 марта 2007\star54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715000" y="500063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3" descr="F:\копилка\Григорян 17 марта 2007\star54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715000" y="57150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Picture 3" descr="F:\копилка\Григорян 17 марта 2007\star54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357563" y="5643563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9" name="Picture 3" descr="F:\копилка\Григорян 17 марта 2007\star54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857375" y="3929063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0" name="Picture 3" descr="F:\копилка\Григорян 17 марта 2007\star54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928813" y="2071688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1" name="Picture 3" descr="F:\копилка\Григорян 17 марта 2007\star54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357563" y="500063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727FC71-A394-4645-905A-1A4BF64FF6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>
                                            <p:graphicEl>
                                              <a:dgm id="{6727FC71-A394-4645-905A-1A4BF64FF6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graphicEl>
                                              <a:dgm id="{6727FC71-A394-4645-905A-1A4BF64FF6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7">
                                            <p:graphicEl>
                                              <a:dgm id="{6727FC71-A394-4645-905A-1A4BF64FF6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5C49954-C287-4178-AEDC-C157B798E8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>
                                            <p:graphicEl>
                                              <a:dgm id="{A5C49954-C287-4178-AEDC-C157B798E8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>
                                            <p:graphicEl>
                                              <a:dgm id="{A5C49954-C287-4178-AEDC-C157B798E8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7">
                                            <p:graphicEl>
                                              <a:dgm id="{A5C49954-C287-4178-AEDC-C157B798E8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0938F17-60D0-43BD-8026-446A4A8834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>
                                            <p:graphicEl>
                                              <a:dgm id="{40938F17-60D0-43BD-8026-446A4A8834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graphicEl>
                                              <a:dgm id="{40938F17-60D0-43BD-8026-446A4A8834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7">
                                            <p:graphicEl>
                                              <a:dgm id="{40938F17-60D0-43BD-8026-446A4A8834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76AAC37-AC36-4CAA-A148-83F64B149C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>
                                            <p:graphicEl>
                                              <a:dgm id="{776AAC37-AC36-4CAA-A148-83F64B149C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>
                                            <p:graphicEl>
                                              <a:dgm id="{776AAC37-AC36-4CAA-A148-83F64B149C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2000"/>
                                        <p:tgtEl>
                                          <p:spTgt spid="7">
                                            <p:graphicEl>
                                              <a:dgm id="{776AAC37-AC36-4CAA-A148-83F64B149C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C0135AA-BBE7-4C7F-9F5C-8F3CAE83D6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>
                                            <p:graphicEl>
                                              <a:dgm id="{3C0135AA-BBE7-4C7F-9F5C-8F3CAE83D6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>
                                            <p:graphicEl>
                                              <a:dgm id="{3C0135AA-BBE7-4C7F-9F5C-8F3CAE83D6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2000"/>
                                        <p:tgtEl>
                                          <p:spTgt spid="7">
                                            <p:graphicEl>
                                              <a:dgm id="{3C0135AA-BBE7-4C7F-9F5C-8F3CAE83D6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7F9FF2-3858-4E4A-8735-B4BF72B8A2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>
                                            <p:graphicEl>
                                              <a:dgm id="{AD7F9FF2-3858-4E4A-8735-B4BF72B8A2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>
                                            <p:graphicEl>
                                              <a:dgm id="{AD7F9FF2-3858-4E4A-8735-B4BF72B8A2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2000"/>
                                        <p:tgtEl>
                                          <p:spTgt spid="7">
                                            <p:graphicEl>
                                              <a:dgm id="{AD7F9FF2-3858-4E4A-8735-B4BF72B8A2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4ED97B7-39E5-41CC-919A-9ECFB6F120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">
                                            <p:graphicEl>
                                              <a:dgm id="{84ED97B7-39E5-41CC-919A-9ECFB6F120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">
                                            <p:graphicEl>
                                              <a:dgm id="{84ED97B7-39E5-41CC-919A-9ECFB6F120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2000"/>
                                        <p:tgtEl>
                                          <p:spTgt spid="7">
                                            <p:graphicEl>
                                              <a:dgm id="{84ED97B7-39E5-41CC-919A-9ECFB6F120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58D72D-619A-492E-B676-BAD34117DC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7">
                                            <p:graphicEl>
                                              <a:dgm id="{E458D72D-619A-492E-B676-BAD34117DC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7">
                                            <p:graphicEl>
                                              <a:dgm id="{E458D72D-619A-492E-B676-BAD34117DC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2000"/>
                                        <p:tgtEl>
                                          <p:spTgt spid="7">
                                            <p:graphicEl>
                                              <a:dgm id="{E458D72D-619A-492E-B676-BAD34117DC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3408AC8-9DD0-4DEC-AFC8-FDEF14B44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7">
                                            <p:graphicEl>
                                              <a:dgm id="{53408AC8-9DD0-4DEC-AFC8-FDEF14B44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7">
                                            <p:graphicEl>
                                              <a:dgm id="{53408AC8-9DD0-4DEC-AFC8-FDEF14B44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2000"/>
                                        <p:tgtEl>
                                          <p:spTgt spid="7">
                                            <p:graphicEl>
                                              <a:dgm id="{53408AC8-9DD0-4DEC-AFC8-FDEF14B44A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Равновесие">
  <a:themeElements>
    <a:clrScheme name="Равновесие 6">
      <a:dk1>
        <a:srgbClr val="2F2D25"/>
      </a:dk1>
      <a:lt1>
        <a:srgbClr val="FFFFFF"/>
      </a:lt1>
      <a:dk2>
        <a:srgbClr val="656151"/>
      </a:dk2>
      <a:lt2>
        <a:srgbClr val="FFFFCC"/>
      </a:lt2>
      <a:accent1>
        <a:srgbClr val="818173"/>
      </a:accent1>
      <a:accent2>
        <a:srgbClr val="809EA8"/>
      </a:accent2>
      <a:accent3>
        <a:srgbClr val="B8B7B3"/>
      </a:accent3>
      <a:accent4>
        <a:srgbClr val="DADADA"/>
      </a:accent4>
      <a:accent5>
        <a:srgbClr val="C1C1BC"/>
      </a:accent5>
      <a:accent6>
        <a:srgbClr val="738F98"/>
      </a:accent6>
      <a:hlink>
        <a:srgbClr val="E2C86A"/>
      </a:hlink>
      <a:folHlink>
        <a:srgbClr val="B7B6A3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5152</TotalTime>
  <Words>1700</Words>
  <Application>Microsoft Office PowerPoint</Application>
  <PresentationFormat>Экран (4:3)</PresentationFormat>
  <Paragraphs>278</Paragraphs>
  <Slides>23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Равновесие</vt:lpstr>
      <vt:lpstr>Презентация PowerPoint</vt:lpstr>
      <vt:lpstr>Презентация PowerPoint</vt:lpstr>
      <vt:lpstr>План урока.</vt:lpstr>
      <vt:lpstr>Основные понятия</vt:lpstr>
      <vt:lpstr>Понятие семейного права.</vt:lpstr>
      <vt:lpstr>Понятие семейного права.</vt:lpstr>
      <vt:lpstr>Презентация PowerPoint</vt:lpstr>
      <vt:lpstr>Презентация PowerPoint</vt:lpstr>
      <vt:lpstr>Презентация PowerPoint</vt:lpstr>
      <vt:lpstr>Права и обязанности супругов.</vt:lpstr>
      <vt:lpstr>Права и обязанности супругов.</vt:lpstr>
      <vt:lpstr>Права и обязанности супругов.</vt:lpstr>
      <vt:lpstr>Права и обязанности супругов.</vt:lpstr>
      <vt:lpstr>Права и обязанности супругов.</vt:lpstr>
      <vt:lpstr>Права и обязанности супругов.</vt:lpstr>
      <vt:lpstr>Права и обязанности родителей.</vt:lpstr>
      <vt:lpstr>Права и обязанности родителей и детей.</vt:lpstr>
      <vt:lpstr>Права и обязанности родителей и детей.</vt:lpstr>
      <vt:lpstr>Права и обязанности родителей и детей.</vt:lpstr>
      <vt:lpstr>Возможные случаи расторжения брака</vt:lpstr>
      <vt:lpstr>Вопросы для обсуждения </vt:lpstr>
      <vt:lpstr>Презентация PowerPoint</vt:lpstr>
      <vt:lpstr>Семье присущи следующие признаки</vt:lpstr>
    </vt:vector>
  </TitlesOfParts>
  <Manager>совместная работа</Manager>
  <Company>курсы СКИПКРО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Открытый урок</dc:title>
  <dc:subject>Семейное право</dc:subject>
  <dc:creator>Григорян Арман Фрунзикович</dc:creator>
  <cp:keywords>семейное право</cp:keywords>
  <dc:description>Урок подготовлен 3 высокопрофессиональными специалистами в области истории и права</dc:description>
  <cp:lastModifiedBy>Your User Name</cp:lastModifiedBy>
  <cp:revision>2</cp:revision>
  <cp:lastPrinted>1601-01-01T00:00:00Z</cp:lastPrinted>
  <dcterms:created xsi:type="dcterms:W3CDTF">2003-01-13T15:29:31Z</dcterms:created>
  <dcterms:modified xsi:type="dcterms:W3CDTF">2011-09-08T16:31:49Z</dcterms:modified>
  <cp:category>урок</cp:category>
  <cp:version>2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8</vt:i4>
  </property>
</Properties>
</file>