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2" r:id="rId3"/>
    <p:sldId id="260" r:id="rId4"/>
    <p:sldId id="259" r:id="rId5"/>
    <p:sldId id="257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1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D846B-975B-47A9-BC29-A06209C4A162}" type="datetimeFigureOut">
              <a:rPr lang="ru-RU" smtClean="0"/>
              <a:t>08.08.2011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21F1-A61F-4763-B451-0204ACF160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C0604-CC8E-44D9-99E8-44FF6552E476}" type="datetime1">
              <a:rPr lang="ru-RU" smtClean="0"/>
              <a:t>08.08.2011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FEF58-EDCD-4B02-9CB4-06EFB01A0014}" type="datetime1">
              <a:rPr lang="ru-RU" smtClean="0"/>
              <a:t>08.08.2011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6D8F2-6938-44AD-B9B6-93194DD59994}" type="datetime1">
              <a:rPr lang="ru-RU" smtClean="0"/>
              <a:t>08.08.2011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9EEBE-27EC-4F6E-B856-CA30C741E3E7}" type="datetime1">
              <a:rPr lang="ru-RU" smtClean="0"/>
              <a:t>08.08.2011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F31C4-C54D-4817-8345-3F89F36F54FB}" type="datetime1">
              <a:rPr lang="ru-RU" smtClean="0"/>
              <a:t>08.08.2011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40C68-CB77-4725-9173-226B4AB3FAEA}" type="datetime1">
              <a:rPr lang="ru-RU" smtClean="0"/>
              <a:t>08.08.2011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89675-F37B-482A-9D91-7734A0B3D1A6}" type="datetime1">
              <a:rPr lang="ru-RU" smtClean="0"/>
              <a:t>08.08.2011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B1C39-A5C2-4906-B53C-12EF6B264665}" type="datetime1">
              <a:rPr lang="ru-RU" smtClean="0"/>
              <a:t>08.08.2011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F133D-2097-41DE-B1A2-D8C4A5B99002}" type="datetime1">
              <a:rPr lang="ru-RU" smtClean="0"/>
              <a:t>08.08.2011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6487-C78D-48AB-855A-788CFC7D84D8}" type="datetime1">
              <a:rPr lang="ru-RU" smtClean="0"/>
              <a:t>08.08.2011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ACFDF-3AF3-4096-8E87-1C7216EDFEA3}" type="datetime1">
              <a:rPr lang="ru-RU" smtClean="0"/>
              <a:t>08.08.2011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5F6EFB-F670-404E-9026-68D8CB1B6577}" type="datetime1">
              <a:rPr lang="ru-RU" smtClean="0"/>
              <a:t>08.08.2011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2D9ECB-0D69-4F3E-BFBA-AF1AFCC283C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928802"/>
            <a:ext cx="8450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человечность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6446" y="857232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Обществознание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6 класс</a:t>
            </a:r>
            <a:endParaRPr lang="ru-RU" sz="2400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405330" cy="501650"/>
          </a:xfrm>
        </p:spPr>
        <p:txBody>
          <a:bodyPr/>
          <a:lstStyle/>
          <a:p>
            <a:r>
              <a:rPr lang="ru-RU" dirty="0" smtClean="0"/>
              <a:t>подготовила: Спиридонова Н.Н. - учитель МОУ "СОШ №4"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92201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Какие поступки нельзя считать человечными?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pic>
        <p:nvPicPr>
          <p:cNvPr id="7" name="Picture 15" descr="index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72066" y="2000240"/>
            <a:ext cx="3702909" cy="2703515"/>
          </a:xfrm>
          <a:prstGeom prst="rect">
            <a:avLst/>
          </a:prstGeom>
          <a:solidFill>
            <a:srgbClr val="CC3300"/>
          </a:solidFill>
          <a:ln>
            <a:solidFill>
              <a:srgbClr val="CC3300"/>
            </a:solidFill>
            <a:miter lim="800000"/>
          </a:ln>
        </p:spPr>
      </p:pic>
      <p:pic>
        <p:nvPicPr>
          <p:cNvPr id="9" name="Picture 11" descr="На свалке мусорово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720" y="2071678"/>
            <a:ext cx="3440113" cy="2562225"/>
          </a:xfrm>
          <a:prstGeom prst="rect">
            <a:avLst/>
          </a:prstGeom>
          <a:ln>
            <a:solidFill>
              <a:srgbClr val="CC3300"/>
            </a:solidFill>
            <a:miter lim="800000"/>
          </a:ln>
        </p:spPr>
      </p:pic>
      <p:pic>
        <p:nvPicPr>
          <p:cNvPr id="10" name="Рисунок 9" descr="44f91ed9f0_9646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357562"/>
            <a:ext cx="4357718" cy="2900606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729534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</a:t>
            </a:r>
            <a:r>
              <a:rPr lang="ru-RU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Что такое гуманизм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1000100" y="4126893"/>
            <a:ext cx="6372212" cy="226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FFFFFF"/>
                </a:solidFill>
              </a:rPr>
              <a:t>Чувство</a:t>
            </a:r>
          </a:p>
          <a:p>
            <a:pPr algn="ctr"/>
            <a:r>
              <a:rPr lang="ru-RU">
                <a:solidFill>
                  <a:srgbClr val="FFFFFF"/>
                </a:solidFill>
              </a:rPr>
              <a:t>собственного</a:t>
            </a:r>
          </a:p>
          <a:p>
            <a:pPr algn="ctr"/>
            <a:r>
              <a:rPr lang="ru-RU">
                <a:solidFill>
                  <a:srgbClr val="FFFFFF"/>
                </a:solidFill>
              </a:rPr>
              <a:t>достоинства</a:t>
            </a:r>
          </a:p>
        </p:txBody>
      </p:sp>
      <p:pic>
        <p:nvPicPr>
          <p:cNvPr id="10" name="Picture 61" descr="j02504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857364"/>
            <a:ext cx="1439747" cy="2057076"/>
          </a:xfrm>
          <a:prstGeom prst="rect">
            <a:avLst/>
          </a:prstGeom>
          <a:solidFill>
            <a:srgbClr val="FFFFFF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14612" y="400050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Человек – высшая ценность</a:t>
            </a:r>
            <a:endParaRPr lang="ru-RU" b="1" dirty="0"/>
          </a:p>
        </p:txBody>
      </p:sp>
      <p:pic>
        <p:nvPicPr>
          <p:cNvPr id="13" name="Picture 45" descr="j028375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643182"/>
            <a:ext cx="2618280" cy="279469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643570" y="5286388"/>
            <a:ext cx="3143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Ответственность за будущее лежит на каждом…</a:t>
            </a:r>
            <a:endParaRPr lang="ru-RU" sz="2000" dirty="0"/>
          </a:p>
        </p:txBody>
      </p:sp>
      <p:pic>
        <p:nvPicPr>
          <p:cNvPr id="15" name="Picture 361" descr="j022374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6113" y="3429000"/>
            <a:ext cx="2242283" cy="185738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71472" y="5286388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Принцип поведения: уважая себя, цени других.</a:t>
            </a:r>
            <a:endParaRPr lang="ru-RU" sz="200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333892" cy="501650"/>
          </a:xfrm>
        </p:spPr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42910" y="1214422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Определенная система взглядов, при которой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Гуманизм – уважение и любовь к людям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Picture 35" descr="j02818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428868"/>
            <a:ext cx="3643338" cy="3214710"/>
          </a:xfrm>
          <a:prstGeom prst="rect">
            <a:avLst/>
          </a:prstGeom>
          <a:solidFill>
            <a:srgbClr val="FFFFFF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Picture 69" descr="j02806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3514578" cy="3214710"/>
          </a:xfrm>
          <a:prstGeom prst="rect">
            <a:avLst/>
          </a:prstGeom>
          <a:solidFill>
            <a:srgbClr val="FFFFFF"/>
          </a:solidFill>
          <a:ln w="762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191016" cy="501650"/>
          </a:xfrm>
        </p:spPr>
        <p:txBody>
          <a:bodyPr/>
          <a:lstStyle/>
          <a:p>
            <a:r>
              <a:rPr lang="ru-RU" dirty="0" smtClean="0"/>
              <a:t>подготовила: Спиридонова Н.Н. - учитель МОУ "СОШ №4"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5857892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ЗАБОТА И МИЛОСЕРДИЕ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3504" y="578645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ВЗАИМОПОНИМАНИЕ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186634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Любовь к  животным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6" name="Содержимое 5" descr="wapos_ru_1_1262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784215">
            <a:off x="5167790" y="1962675"/>
            <a:ext cx="3182593" cy="310652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6" name="Picture 2" descr="C:\Documents and Settings\Администратор\Рабочий стол\Мои рисунки\wapos_ru_1_126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09508">
            <a:off x="252229" y="1950133"/>
            <a:ext cx="3033890" cy="321255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191016" cy="501650"/>
          </a:xfrm>
        </p:spPr>
        <p:txBody>
          <a:bodyPr/>
          <a:lstStyle/>
          <a:p>
            <a:r>
              <a:rPr lang="ru-RU" dirty="0" smtClean="0"/>
              <a:t>подготовила: Спиридонова Н.Н. - учитель МОУ "СОШ №4"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1214422"/>
            <a:ext cx="6858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Мы в ответе за тех, кого приручили…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357826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«Быть человеком – это чувствовать свою ответственность. Чувствовать стыд перед нищетой… Гордиться каждой победой одержанной товарищами. Сознавать, что , кладя свой кирпич, и ты помогаешь строить мир».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Антуан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де Сент-Экзюпери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Забота и внимание к старикам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39" descr="j023322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4286280" cy="4524320"/>
          </a:xfrm>
          <a:prstGeom prst="rect">
            <a:avLst/>
          </a:prstGeom>
          <a:solidFill>
            <a:srgbClr val="FFFFFF"/>
          </a:solidFill>
          <a:ln w="76200">
            <a:solidFill>
              <a:schemeClr val="accent1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71736" y="6642078"/>
            <a:ext cx="4905396" cy="215922"/>
          </a:xfrm>
        </p:spPr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00628" y="1714488"/>
            <a:ext cx="3643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«Чем больше человек даёт людям и меньше требует себе ,тем он лучше; чем меньше даёт другим и больше  себе требует, тем он хуже» Л.Н.Толстой 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3857628"/>
            <a:ext cx="4286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Как вы думает, эти слова двух  известных людей помогают нам ответить на вопросы: «Зачем человек рождается и живёт?», «Какая ответственность лежит на человеке?»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Мои рисунки\рисунки для души\7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3999" cy="6429395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976702" cy="501650"/>
          </a:xfrm>
        </p:spPr>
        <p:txBody>
          <a:bodyPr/>
          <a:lstStyle/>
          <a:p>
            <a:r>
              <a:rPr lang="ru-RU" smtClean="0"/>
              <a:t>подготовила: Спиридонова Н.Н. - учитель МОУ "СОШ №4"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266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    Что такое гуманизм.</vt:lpstr>
      <vt:lpstr>Гуманизм – уважение и любовь к людям.</vt:lpstr>
      <vt:lpstr> Любовь к  животным…</vt:lpstr>
      <vt:lpstr>Забота и внимание к старикам.</vt:lpstr>
      <vt:lpstr>Слайд 7</vt:lpstr>
    </vt:vector>
  </TitlesOfParts>
  <Company>СШ 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Спиридонова Наталья Николаевна</dc:creator>
  <cp:lastModifiedBy>Спиридонова Наталья Николаевна</cp:lastModifiedBy>
  <cp:revision>9</cp:revision>
  <dcterms:created xsi:type="dcterms:W3CDTF">2011-08-08T06:25:09Z</dcterms:created>
  <dcterms:modified xsi:type="dcterms:W3CDTF">2011-08-08T07:42:27Z</dcterms:modified>
</cp:coreProperties>
</file>