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8" r:id="rId2"/>
    <p:sldId id="262" r:id="rId3"/>
    <p:sldId id="257" r:id="rId4"/>
    <p:sldId id="260" r:id="rId5"/>
    <p:sldId id="261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73EDD-5F79-40A0-B090-5690F60EC585}" type="datetimeFigureOut">
              <a:rPr lang="ru-RU" smtClean="0"/>
              <a:pPr/>
              <a:t>05.08.2011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4C8E3-DA46-4636-9676-9B5F58BF0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4C8E3-DA46-4636-9676-9B5F58BF077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7546-181E-4498-8B21-710B1CAAE5B3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03253-8673-4353-A522-0E6EA0B3EAF9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FF7F-07BA-42C3-94E6-385859C3BF90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58309-668F-44AB-8172-7928D0F9542C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A1C0-73D0-41DE-9440-F90594417D09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4272F-8742-49F0-9A0A-C69B8371ED1C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FEA01-480A-47C7-9DE2-CAF7BAFA4EE0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4120F-4CC3-4914-9F41-B6F94591C3C8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CF4A-A3DD-4CFF-8A56-7586BFA98B81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F3D4-07EB-4231-8D35-D8B584E3CA92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20F71-1235-49E0-BEA1-565E8FD26BE2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70D133-FF08-45D5-9A80-BEADAE2E42B3}" type="datetime1">
              <a:rPr lang="ru-RU" smtClean="0"/>
              <a:pPr/>
              <a:t>05.08.2011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52D52E-AB88-4879-AAC3-2E3895C697B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670245-b937acd96a11898d[1]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71868" y="6356350"/>
            <a:ext cx="3805254" cy="501650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подготовила:Спиридонова</a:t>
            </a:r>
            <a:r>
              <a:rPr lang="ru-RU" dirty="0" smtClean="0">
                <a:solidFill>
                  <a:schemeClr val="bg1"/>
                </a:solidFill>
              </a:rPr>
              <a:t> Н.Н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- учитель МОУ "СОШ №4"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Freeform 34"/>
          <p:cNvSpPr>
            <a:spLocks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39" y="59"/>
              </a:cxn>
              <a:cxn ang="0">
                <a:pos x="127" y="332"/>
              </a:cxn>
              <a:cxn ang="0">
                <a:pos x="0" y="626"/>
              </a:cxn>
              <a:cxn ang="0">
                <a:pos x="127" y="803"/>
              </a:cxn>
              <a:cxn ang="0">
                <a:pos x="45" y="1756"/>
              </a:cxn>
              <a:cxn ang="0">
                <a:pos x="157" y="2355"/>
              </a:cxn>
              <a:cxn ang="0">
                <a:pos x="27" y="2947"/>
              </a:cxn>
              <a:cxn ang="0">
                <a:pos x="163" y="3538"/>
              </a:cxn>
              <a:cxn ang="0">
                <a:pos x="88" y="3822"/>
              </a:cxn>
              <a:cxn ang="0">
                <a:pos x="151" y="4320"/>
              </a:cxn>
              <a:cxn ang="0">
                <a:pos x="414" y="4213"/>
              </a:cxn>
              <a:cxn ang="0">
                <a:pos x="985" y="4296"/>
              </a:cxn>
              <a:cxn ang="0">
                <a:pos x="1211" y="4226"/>
              </a:cxn>
              <a:cxn ang="0">
                <a:pos x="2108" y="4285"/>
              </a:cxn>
              <a:cxn ang="0">
                <a:pos x="2468" y="4192"/>
              </a:cxn>
              <a:cxn ang="0">
                <a:pos x="3878" y="4309"/>
              </a:cxn>
              <a:cxn ang="0">
                <a:pos x="4177" y="4167"/>
              </a:cxn>
              <a:cxn ang="0">
                <a:pos x="4923" y="4261"/>
              </a:cxn>
              <a:cxn ang="0">
                <a:pos x="5385" y="4296"/>
              </a:cxn>
              <a:cxn ang="0">
                <a:pos x="5524" y="4237"/>
              </a:cxn>
              <a:cxn ang="0">
                <a:pos x="5684" y="4309"/>
              </a:cxn>
              <a:cxn ang="0">
                <a:pos x="5573" y="3787"/>
              </a:cxn>
              <a:cxn ang="0">
                <a:pos x="5760" y="3244"/>
              </a:cxn>
              <a:cxn ang="0">
                <a:pos x="5624" y="2794"/>
              </a:cxn>
              <a:cxn ang="0">
                <a:pos x="5760" y="1954"/>
              </a:cxn>
              <a:cxn ang="0">
                <a:pos x="5636" y="1729"/>
              </a:cxn>
              <a:cxn ang="0">
                <a:pos x="5736" y="948"/>
              </a:cxn>
              <a:cxn ang="0">
                <a:pos x="5524" y="757"/>
              </a:cxn>
              <a:cxn ang="0">
                <a:pos x="5636" y="308"/>
              </a:cxn>
              <a:cxn ang="0">
                <a:pos x="5760" y="94"/>
              </a:cxn>
              <a:cxn ang="0">
                <a:pos x="5222" y="128"/>
              </a:cxn>
              <a:cxn ang="0">
                <a:pos x="4500" y="35"/>
              </a:cxn>
              <a:cxn ang="0">
                <a:pos x="3902" y="142"/>
              </a:cxn>
              <a:cxn ang="0">
                <a:pos x="3117" y="0"/>
              </a:cxn>
              <a:cxn ang="0">
                <a:pos x="2419" y="128"/>
              </a:cxn>
              <a:cxn ang="0">
                <a:pos x="2069" y="83"/>
              </a:cxn>
              <a:cxn ang="0">
                <a:pos x="1235" y="35"/>
              </a:cxn>
              <a:cxn ang="0">
                <a:pos x="649" y="142"/>
              </a:cxn>
              <a:cxn ang="0">
                <a:pos x="39" y="59"/>
              </a:cxn>
            </a:cxnLst>
            <a:rect l="0" t="0" r="r" b="b"/>
            <a:pathLst>
              <a:path w="5760" h="4320">
                <a:moveTo>
                  <a:pt x="39" y="59"/>
                </a:moveTo>
                <a:lnTo>
                  <a:pt x="127" y="332"/>
                </a:lnTo>
                <a:lnTo>
                  <a:pt x="0" y="626"/>
                </a:lnTo>
                <a:lnTo>
                  <a:pt x="127" y="803"/>
                </a:lnTo>
                <a:lnTo>
                  <a:pt x="45" y="1756"/>
                </a:lnTo>
                <a:lnTo>
                  <a:pt x="157" y="2355"/>
                </a:lnTo>
                <a:lnTo>
                  <a:pt x="27" y="2947"/>
                </a:lnTo>
                <a:lnTo>
                  <a:pt x="163" y="3538"/>
                </a:lnTo>
                <a:lnTo>
                  <a:pt x="88" y="3822"/>
                </a:lnTo>
                <a:lnTo>
                  <a:pt x="151" y="4320"/>
                </a:lnTo>
                <a:lnTo>
                  <a:pt x="414" y="4213"/>
                </a:lnTo>
                <a:lnTo>
                  <a:pt x="985" y="4296"/>
                </a:lnTo>
                <a:lnTo>
                  <a:pt x="1211" y="4226"/>
                </a:lnTo>
                <a:lnTo>
                  <a:pt x="2108" y="4285"/>
                </a:lnTo>
                <a:lnTo>
                  <a:pt x="2468" y="4192"/>
                </a:lnTo>
                <a:lnTo>
                  <a:pt x="3878" y="4309"/>
                </a:lnTo>
                <a:lnTo>
                  <a:pt x="4177" y="4167"/>
                </a:lnTo>
                <a:lnTo>
                  <a:pt x="4923" y="4261"/>
                </a:lnTo>
                <a:lnTo>
                  <a:pt x="5385" y="4296"/>
                </a:lnTo>
                <a:lnTo>
                  <a:pt x="5524" y="4237"/>
                </a:lnTo>
                <a:lnTo>
                  <a:pt x="5684" y="4309"/>
                </a:lnTo>
                <a:lnTo>
                  <a:pt x="5573" y="3787"/>
                </a:lnTo>
                <a:lnTo>
                  <a:pt x="5760" y="3244"/>
                </a:lnTo>
                <a:lnTo>
                  <a:pt x="5624" y="2794"/>
                </a:lnTo>
                <a:lnTo>
                  <a:pt x="5760" y="1954"/>
                </a:lnTo>
                <a:lnTo>
                  <a:pt x="5636" y="1729"/>
                </a:lnTo>
                <a:lnTo>
                  <a:pt x="5736" y="948"/>
                </a:lnTo>
                <a:lnTo>
                  <a:pt x="5524" y="757"/>
                </a:lnTo>
                <a:lnTo>
                  <a:pt x="5636" y="308"/>
                </a:lnTo>
                <a:lnTo>
                  <a:pt x="5760" y="94"/>
                </a:lnTo>
                <a:lnTo>
                  <a:pt x="5222" y="128"/>
                </a:lnTo>
                <a:lnTo>
                  <a:pt x="4500" y="35"/>
                </a:lnTo>
                <a:lnTo>
                  <a:pt x="3902" y="142"/>
                </a:lnTo>
                <a:lnTo>
                  <a:pt x="3117" y="0"/>
                </a:lnTo>
                <a:lnTo>
                  <a:pt x="2419" y="128"/>
                </a:lnTo>
                <a:lnTo>
                  <a:pt x="2069" y="83"/>
                </a:lnTo>
                <a:lnTo>
                  <a:pt x="1235" y="35"/>
                </a:lnTo>
                <a:lnTo>
                  <a:pt x="649" y="142"/>
                </a:lnTo>
                <a:lnTo>
                  <a:pt x="39" y="59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412750" y="450850"/>
            <a:ext cx="8228013" cy="5940425"/>
          </a:xfrm>
          <a:prstGeom prst="rect">
            <a:avLst/>
          </a:prstGeom>
          <a:solidFill>
            <a:srgbClr val="FFE2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4" name="Rectangle 36"/>
          <p:cNvSpPr>
            <a:spLocks noChangeArrowheads="1"/>
          </p:cNvSpPr>
          <p:nvPr/>
        </p:nvSpPr>
        <p:spPr bwMode="auto">
          <a:xfrm>
            <a:off x="560388" y="560388"/>
            <a:ext cx="7931150" cy="5715000"/>
          </a:xfrm>
          <a:prstGeom prst="rect">
            <a:avLst/>
          </a:prstGeom>
          <a:solidFill>
            <a:srgbClr val="56DB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5" name="Freeform 37"/>
          <p:cNvSpPr>
            <a:spLocks/>
          </p:cNvSpPr>
          <p:nvPr/>
        </p:nvSpPr>
        <p:spPr bwMode="auto">
          <a:xfrm>
            <a:off x="560388" y="696913"/>
            <a:ext cx="2062162" cy="1555750"/>
          </a:xfrm>
          <a:custGeom>
            <a:avLst/>
            <a:gdLst/>
            <a:ahLst/>
            <a:cxnLst>
              <a:cxn ang="0">
                <a:pos x="1299" y="503"/>
              </a:cxn>
              <a:cxn ang="0">
                <a:pos x="1284" y="450"/>
              </a:cxn>
              <a:cxn ang="0">
                <a:pos x="1254" y="396"/>
              </a:cxn>
              <a:cxn ang="0">
                <a:pos x="1212" y="343"/>
              </a:cxn>
              <a:cxn ang="0">
                <a:pos x="1160" y="297"/>
              </a:cxn>
              <a:cxn ang="0">
                <a:pos x="1103" y="265"/>
              </a:cxn>
              <a:cxn ang="0">
                <a:pos x="1042" y="244"/>
              </a:cxn>
              <a:cxn ang="0">
                <a:pos x="985" y="244"/>
              </a:cxn>
              <a:cxn ang="0">
                <a:pos x="931" y="268"/>
              </a:cxn>
              <a:cxn ang="0">
                <a:pos x="919" y="211"/>
              </a:cxn>
              <a:cxn ang="0">
                <a:pos x="894" y="163"/>
              </a:cxn>
              <a:cxn ang="0">
                <a:pos x="858" y="118"/>
              </a:cxn>
              <a:cxn ang="0">
                <a:pos x="813" y="80"/>
              </a:cxn>
              <a:cxn ang="0">
                <a:pos x="756" y="51"/>
              </a:cxn>
              <a:cxn ang="0">
                <a:pos x="695" y="27"/>
              </a:cxn>
              <a:cxn ang="0">
                <a:pos x="626" y="11"/>
              </a:cxn>
              <a:cxn ang="0">
                <a:pos x="556" y="0"/>
              </a:cxn>
              <a:cxn ang="0">
                <a:pos x="484" y="0"/>
              </a:cxn>
              <a:cxn ang="0">
                <a:pos x="408" y="5"/>
              </a:cxn>
              <a:cxn ang="0">
                <a:pos x="336" y="21"/>
              </a:cxn>
              <a:cxn ang="0">
                <a:pos x="269" y="45"/>
              </a:cxn>
              <a:cxn ang="0">
                <a:pos x="203" y="78"/>
              </a:cxn>
              <a:cxn ang="0">
                <a:pos x="145" y="118"/>
              </a:cxn>
              <a:cxn ang="0">
                <a:pos x="97" y="169"/>
              </a:cxn>
              <a:cxn ang="0">
                <a:pos x="58" y="230"/>
              </a:cxn>
              <a:cxn ang="0">
                <a:pos x="43" y="227"/>
              </a:cxn>
              <a:cxn ang="0">
                <a:pos x="28" y="225"/>
              </a:cxn>
              <a:cxn ang="0">
                <a:pos x="15" y="222"/>
              </a:cxn>
              <a:cxn ang="0">
                <a:pos x="0" y="219"/>
              </a:cxn>
              <a:cxn ang="0">
                <a:pos x="0" y="889"/>
              </a:cxn>
              <a:cxn ang="0">
                <a:pos x="28" y="889"/>
              </a:cxn>
              <a:cxn ang="0">
                <a:pos x="55" y="889"/>
              </a:cxn>
              <a:cxn ang="0">
                <a:pos x="85" y="886"/>
              </a:cxn>
              <a:cxn ang="0">
                <a:pos x="112" y="881"/>
              </a:cxn>
              <a:cxn ang="0">
                <a:pos x="139" y="873"/>
              </a:cxn>
              <a:cxn ang="0">
                <a:pos x="170" y="862"/>
              </a:cxn>
              <a:cxn ang="0">
                <a:pos x="197" y="848"/>
              </a:cxn>
              <a:cxn ang="0">
                <a:pos x="224" y="832"/>
              </a:cxn>
              <a:cxn ang="0">
                <a:pos x="254" y="875"/>
              </a:cxn>
              <a:cxn ang="0">
                <a:pos x="293" y="910"/>
              </a:cxn>
              <a:cxn ang="0">
                <a:pos x="339" y="937"/>
              </a:cxn>
              <a:cxn ang="0">
                <a:pos x="390" y="958"/>
              </a:cxn>
              <a:cxn ang="0">
                <a:pos x="447" y="972"/>
              </a:cxn>
              <a:cxn ang="0">
                <a:pos x="505" y="980"/>
              </a:cxn>
              <a:cxn ang="0">
                <a:pos x="565" y="980"/>
              </a:cxn>
              <a:cxn ang="0">
                <a:pos x="626" y="974"/>
              </a:cxn>
              <a:cxn ang="0">
                <a:pos x="683" y="964"/>
              </a:cxn>
              <a:cxn ang="0">
                <a:pos x="737" y="947"/>
              </a:cxn>
              <a:cxn ang="0">
                <a:pos x="789" y="923"/>
              </a:cxn>
              <a:cxn ang="0">
                <a:pos x="831" y="894"/>
              </a:cxn>
              <a:cxn ang="0">
                <a:pos x="867" y="862"/>
              </a:cxn>
              <a:cxn ang="0">
                <a:pos x="894" y="822"/>
              </a:cxn>
              <a:cxn ang="0">
                <a:pos x="910" y="776"/>
              </a:cxn>
              <a:cxn ang="0">
                <a:pos x="913" y="728"/>
              </a:cxn>
              <a:cxn ang="0">
                <a:pos x="997" y="744"/>
              </a:cxn>
              <a:cxn ang="0">
                <a:pos x="1076" y="741"/>
              </a:cxn>
              <a:cxn ang="0">
                <a:pos x="1142" y="723"/>
              </a:cxn>
              <a:cxn ang="0">
                <a:pos x="1203" y="693"/>
              </a:cxn>
              <a:cxn ang="0">
                <a:pos x="1248" y="653"/>
              </a:cxn>
              <a:cxn ang="0">
                <a:pos x="1281" y="605"/>
              </a:cxn>
              <a:cxn ang="0">
                <a:pos x="1296" y="554"/>
              </a:cxn>
              <a:cxn ang="0">
                <a:pos x="1299" y="503"/>
              </a:cxn>
            </a:cxnLst>
            <a:rect l="0" t="0" r="r" b="b"/>
            <a:pathLst>
              <a:path w="1299" h="980">
                <a:moveTo>
                  <a:pt x="1299" y="503"/>
                </a:moveTo>
                <a:lnTo>
                  <a:pt x="1284" y="450"/>
                </a:lnTo>
                <a:lnTo>
                  <a:pt x="1254" y="396"/>
                </a:lnTo>
                <a:lnTo>
                  <a:pt x="1212" y="343"/>
                </a:lnTo>
                <a:lnTo>
                  <a:pt x="1160" y="297"/>
                </a:lnTo>
                <a:lnTo>
                  <a:pt x="1103" y="265"/>
                </a:lnTo>
                <a:lnTo>
                  <a:pt x="1042" y="244"/>
                </a:lnTo>
                <a:lnTo>
                  <a:pt x="985" y="244"/>
                </a:lnTo>
                <a:lnTo>
                  <a:pt x="931" y="268"/>
                </a:lnTo>
                <a:lnTo>
                  <a:pt x="919" y="211"/>
                </a:lnTo>
                <a:lnTo>
                  <a:pt x="894" y="163"/>
                </a:lnTo>
                <a:lnTo>
                  <a:pt x="858" y="118"/>
                </a:lnTo>
                <a:lnTo>
                  <a:pt x="813" y="80"/>
                </a:lnTo>
                <a:lnTo>
                  <a:pt x="756" y="51"/>
                </a:lnTo>
                <a:lnTo>
                  <a:pt x="695" y="27"/>
                </a:lnTo>
                <a:lnTo>
                  <a:pt x="626" y="11"/>
                </a:lnTo>
                <a:lnTo>
                  <a:pt x="556" y="0"/>
                </a:lnTo>
                <a:lnTo>
                  <a:pt x="484" y="0"/>
                </a:lnTo>
                <a:lnTo>
                  <a:pt x="408" y="5"/>
                </a:lnTo>
                <a:lnTo>
                  <a:pt x="336" y="21"/>
                </a:lnTo>
                <a:lnTo>
                  <a:pt x="269" y="45"/>
                </a:lnTo>
                <a:lnTo>
                  <a:pt x="203" y="78"/>
                </a:lnTo>
                <a:lnTo>
                  <a:pt x="145" y="118"/>
                </a:lnTo>
                <a:lnTo>
                  <a:pt x="97" y="169"/>
                </a:lnTo>
                <a:lnTo>
                  <a:pt x="58" y="230"/>
                </a:lnTo>
                <a:lnTo>
                  <a:pt x="43" y="227"/>
                </a:lnTo>
                <a:lnTo>
                  <a:pt x="28" y="225"/>
                </a:lnTo>
                <a:lnTo>
                  <a:pt x="15" y="222"/>
                </a:lnTo>
                <a:lnTo>
                  <a:pt x="0" y="219"/>
                </a:lnTo>
                <a:lnTo>
                  <a:pt x="0" y="889"/>
                </a:lnTo>
                <a:lnTo>
                  <a:pt x="28" y="889"/>
                </a:lnTo>
                <a:lnTo>
                  <a:pt x="55" y="889"/>
                </a:lnTo>
                <a:lnTo>
                  <a:pt x="85" y="886"/>
                </a:lnTo>
                <a:lnTo>
                  <a:pt x="112" y="881"/>
                </a:lnTo>
                <a:lnTo>
                  <a:pt x="139" y="873"/>
                </a:lnTo>
                <a:lnTo>
                  <a:pt x="170" y="862"/>
                </a:lnTo>
                <a:lnTo>
                  <a:pt x="197" y="848"/>
                </a:lnTo>
                <a:lnTo>
                  <a:pt x="224" y="832"/>
                </a:lnTo>
                <a:lnTo>
                  <a:pt x="254" y="875"/>
                </a:lnTo>
                <a:lnTo>
                  <a:pt x="293" y="910"/>
                </a:lnTo>
                <a:lnTo>
                  <a:pt x="339" y="937"/>
                </a:lnTo>
                <a:lnTo>
                  <a:pt x="390" y="958"/>
                </a:lnTo>
                <a:lnTo>
                  <a:pt x="447" y="972"/>
                </a:lnTo>
                <a:lnTo>
                  <a:pt x="505" y="980"/>
                </a:lnTo>
                <a:lnTo>
                  <a:pt x="565" y="980"/>
                </a:lnTo>
                <a:lnTo>
                  <a:pt x="626" y="974"/>
                </a:lnTo>
                <a:lnTo>
                  <a:pt x="683" y="964"/>
                </a:lnTo>
                <a:lnTo>
                  <a:pt x="737" y="947"/>
                </a:lnTo>
                <a:lnTo>
                  <a:pt x="789" y="923"/>
                </a:lnTo>
                <a:lnTo>
                  <a:pt x="831" y="894"/>
                </a:lnTo>
                <a:lnTo>
                  <a:pt x="867" y="862"/>
                </a:lnTo>
                <a:lnTo>
                  <a:pt x="894" y="822"/>
                </a:lnTo>
                <a:lnTo>
                  <a:pt x="910" y="776"/>
                </a:lnTo>
                <a:lnTo>
                  <a:pt x="913" y="728"/>
                </a:lnTo>
                <a:lnTo>
                  <a:pt x="997" y="744"/>
                </a:lnTo>
                <a:lnTo>
                  <a:pt x="1076" y="741"/>
                </a:lnTo>
                <a:lnTo>
                  <a:pt x="1142" y="723"/>
                </a:lnTo>
                <a:lnTo>
                  <a:pt x="1203" y="693"/>
                </a:lnTo>
                <a:lnTo>
                  <a:pt x="1248" y="653"/>
                </a:lnTo>
                <a:lnTo>
                  <a:pt x="1281" y="605"/>
                </a:lnTo>
                <a:lnTo>
                  <a:pt x="1296" y="554"/>
                </a:lnTo>
                <a:lnTo>
                  <a:pt x="1299" y="50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6" name="Freeform 38"/>
          <p:cNvSpPr>
            <a:spLocks/>
          </p:cNvSpPr>
          <p:nvPr/>
        </p:nvSpPr>
        <p:spPr bwMode="auto">
          <a:xfrm>
            <a:off x="1611313" y="5013325"/>
            <a:ext cx="1822450" cy="1109663"/>
          </a:xfrm>
          <a:custGeom>
            <a:avLst/>
            <a:gdLst/>
            <a:ahLst/>
            <a:cxnLst>
              <a:cxn ang="0">
                <a:pos x="1136" y="322"/>
              </a:cxn>
              <a:cxn ang="0">
                <a:pos x="1084" y="247"/>
              </a:cxn>
              <a:cxn ang="0">
                <a:pos x="1009" y="190"/>
              </a:cxn>
              <a:cxn ang="0">
                <a:pos x="924" y="177"/>
              </a:cxn>
              <a:cxn ang="0">
                <a:pos x="879" y="153"/>
              </a:cxn>
              <a:cxn ang="0">
                <a:pos x="834" y="86"/>
              </a:cxn>
              <a:cxn ang="0">
                <a:pos x="761" y="38"/>
              </a:cxn>
              <a:cxn ang="0">
                <a:pos x="670" y="8"/>
              </a:cxn>
              <a:cxn ang="0">
                <a:pos x="568" y="0"/>
              </a:cxn>
              <a:cxn ang="0">
                <a:pos x="462" y="16"/>
              </a:cxn>
              <a:cxn ang="0">
                <a:pos x="368" y="57"/>
              </a:cxn>
              <a:cxn ang="0">
                <a:pos x="293" y="123"/>
              </a:cxn>
              <a:cxn ang="0">
                <a:pos x="235" y="161"/>
              </a:cxn>
              <a:cxn ang="0">
                <a:pos x="184" y="150"/>
              </a:cxn>
              <a:cxn ang="0">
                <a:pos x="136" y="150"/>
              </a:cxn>
              <a:cxn ang="0">
                <a:pos x="90" y="166"/>
              </a:cxn>
              <a:cxn ang="0">
                <a:pos x="45" y="209"/>
              </a:cxn>
              <a:cxn ang="0">
                <a:pos x="9" y="268"/>
              </a:cxn>
              <a:cxn ang="0">
                <a:pos x="0" y="327"/>
              </a:cxn>
              <a:cxn ang="0">
                <a:pos x="33" y="380"/>
              </a:cxn>
              <a:cxn ang="0">
                <a:pos x="33" y="447"/>
              </a:cxn>
              <a:cxn ang="0">
                <a:pos x="51" y="544"/>
              </a:cxn>
              <a:cxn ang="0">
                <a:pos x="157" y="619"/>
              </a:cxn>
              <a:cxn ang="0">
                <a:pos x="308" y="627"/>
              </a:cxn>
              <a:cxn ang="0">
                <a:pos x="405" y="621"/>
              </a:cxn>
              <a:cxn ang="0">
                <a:pos x="465" y="667"/>
              </a:cxn>
              <a:cxn ang="0">
                <a:pos x="541" y="694"/>
              </a:cxn>
              <a:cxn ang="0">
                <a:pos x="625" y="699"/>
              </a:cxn>
              <a:cxn ang="0">
                <a:pos x="710" y="688"/>
              </a:cxn>
              <a:cxn ang="0">
                <a:pos x="782" y="659"/>
              </a:cxn>
              <a:cxn ang="0">
                <a:pos x="840" y="613"/>
              </a:cxn>
              <a:cxn ang="0">
                <a:pos x="870" y="554"/>
              </a:cxn>
              <a:cxn ang="0">
                <a:pos x="933" y="530"/>
              </a:cxn>
              <a:cxn ang="0">
                <a:pos x="1039" y="517"/>
              </a:cxn>
              <a:cxn ang="0">
                <a:pos x="1111" y="466"/>
              </a:cxn>
              <a:cxn ang="0">
                <a:pos x="1148" y="396"/>
              </a:cxn>
            </a:cxnLst>
            <a:rect l="0" t="0" r="r" b="b"/>
            <a:pathLst>
              <a:path w="1148" h="699">
                <a:moveTo>
                  <a:pt x="1148" y="359"/>
                </a:moveTo>
                <a:lnTo>
                  <a:pt x="1136" y="322"/>
                </a:lnTo>
                <a:lnTo>
                  <a:pt x="1114" y="281"/>
                </a:lnTo>
                <a:lnTo>
                  <a:pt x="1084" y="247"/>
                </a:lnTo>
                <a:lnTo>
                  <a:pt x="1048" y="214"/>
                </a:lnTo>
                <a:lnTo>
                  <a:pt x="1009" y="190"/>
                </a:lnTo>
                <a:lnTo>
                  <a:pt x="966" y="177"/>
                </a:lnTo>
                <a:lnTo>
                  <a:pt x="924" y="177"/>
                </a:lnTo>
                <a:lnTo>
                  <a:pt x="885" y="193"/>
                </a:lnTo>
                <a:lnTo>
                  <a:pt x="879" y="153"/>
                </a:lnTo>
                <a:lnTo>
                  <a:pt x="861" y="118"/>
                </a:lnTo>
                <a:lnTo>
                  <a:pt x="834" y="86"/>
                </a:lnTo>
                <a:lnTo>
                  <a:pt x="800" y="59"/>
                </a:lnTo>
                <a:lnTo>
                  <a:pt x="761" y="38"/>
                </a:lnTo>
                <a:lnTo>
                  <a:pt x="716" y="22"/>
                </a:lnTo>
                <a:lnTo>
                  <a:pt x="670" y="8"/>
                </a:lnTo>
                <a:lnTo>
                  <a:pt x="619" y="3"/>
                </a:lnTo>
                <a:lnTo>
                  <a:pt x="568" y="0"/>
                </a:lnTo>
                <a:lnTo>
                  <a:pt x="513" y="6"/>
                </a:lnTo>
                <a:lnTo>
                  <a:pt x="462" y="16"/>
                </a:lnTo>
                <a:lnTo>
                  <a:pt x="414" y="32"/>
                </a:lnTo>
                <a:lnTo>
                  <a:pt x="368" y="57"/>
                </a:lnTo>
                <a:lnTo>
                  <a:pt x="329" y="86"/>
                </a:lnTo>
                <a:lnTo>
                  <a:pt x="293" y="123"/>
                </a:lnTo>
                <a:lnTo>
                  <a:pt x="266" y="166"/>
                </a:lnTo>
                <a:lnTo>
                  <a:pt x="235" y="161"/>
                </a:lnTo>
                <a:lnTo>
                  <a:pt x="208" y="156"/>
                </a:lnTo>
                <a:lnTo>
                  <a:pt x="184" y="150"/>
                </a:lnTo>
                <a:lnTo>
                  <a:pt x="160" y="148"/>
                </a:lnTo>
                <a:lnTo>
                  <a:pt x="136" y="150"/>
                </a:lnTo>
                <a:lnTo>
                  <a:pt x="112" y="153"/>
                </a:lnTo>
                <a:lnTo>
                  <a:pt x="90" y="166"/>
                </a:lnTo>
                <a:lnTo>
                  <a:pt x="69" y="182"/>
                </a:lnTo>
                <a:lnTo>
                  <a:pt x="45" y="209"/>
                </a:lnTo>
                <a:lnTo>
                  <a:pt x="24" y="239"/>
                </a:lnTo>
                <a:lnTo>
                  <a:pt x="9" y="268"/>
                </a:lnTo>
                <a:lnTo>
                  <a:pt x="0" y="297"/>
                </a:lnTo>
                <a:lnTo>
                  <a:pt x="0" y="327"/>
                </a:lnTo>
                <a:lnTo>
                  <a:pt x="12" y="354"/>
                </a:lnTo>
                <a:lnTo>
                  <a:pt x="33" y="380"/>
                </a:lnTo>
                <a:lnTo>
                  <a:pt x="69" y="405"/>
                </a:lnTo>
                <a:lnTo>
                  <a:pt x="33" y="447"/>
                </a:lnTo>
                <a:lnTo>
                  <a:pt x="27" y="496"/>
                </a:lnTo>
                <a:lnTo>
                  <a:pt x="51" y="544"/>
                </a:lnTo>
                <a:lnTo>
                  <a:pt x="97" y="587"/>
                </a:lnTo>
                <a:lnTo>
                  <a:pt x="157" y="619"/>
                </a:lnTo>
                <a:lnTo>
                  <a:pt x="229" y="632"/>
                </a:lnTo>
                <a:lnTo>
                  <a:pt x="308" y="627"/>
                </a:lnTo>
                <a:lnTo>
                  <a:pt x="383" y="592"/>
                </a:lnTo>
                <a:lnTo>
                  <a:pt x="405" y="621"/>
                </a:lnTo>
                <a:lnTo>
                  <a:pt x="432" y="648"/>
                </a:lnTo>
                <a:lnTo>
                  <a:pt x="465" y="667"/>
                </a:lnTo>
                <a:lnTo>
                  <a:pt x="501" y="683"/>
                </a:lnTo>
                <a:lnTo>
                  <a:pt x="541" y="694"/>
                </a:lnTo>
                <a:lnTo>
                  <a:pt x="583" y="699"/>
                </a:lnTo>
                <a:lnTo>
                  <a:pt x="625" y="699"/>
                </a:lnTo>
                <a:lnTo>
                  <a:pt x="667" y="696"/>
                </a:lnTo>
                <a:lnTo>
                  <a:pt x="710" y="688"/>
                </a:lnTo>
                <a:lnTo>
                  <a:pt x="749" y="675"/>
                </a:lnTo>
                <a:lnTo>
                  <a:pt x="782" y="659"/>
                </a:lnTo>
                <a:lnTo>
                  <a:pt x="815" y="637"/>
                </a:lnTo>
                <a:lnTo>
                  <a:pt x="840" y="613"/>
                </a:lnTo>
                <a:lnTo>
                  <a:pt x="858" y="587"/>
                </a:lnTo>
                <a:lnTo>
                  <a:pt x="870" y="554"/>
                </a:lnTo>
                <a:lnTo>
                  <a:pt x="873" y="520"/>
                </a:lnTo>
                <a:lnTo>
                  <a:pt x="933" y="530"/>
                </a:lnTo>
                <a:lnTo>
                  <a:pt x="991" y="530"/>
                </a:lnTo>
                <a:lnTo>
                  <a:pt x="1039" y="517"/>
                </a:lnTo>
                <a:lnTo>
                  <a:pt x="1078" y="496"/>
                </a:lnTo>
                <a:lnTo>
                  <a:pt x="1111" y="466"/>
                </a:lnTo>
                <a:lnTo>
                  <a:pt x="1136" y="431"/>
                </a:lnTo>
                <a:lnTo>
                  <a:pt x="1148" y="396"/>
                </a:lnTo>
                <a:lnTo>
                  <a:pt x="1148" y="3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7" name="Freeform 39"/>
          <p:cNvSpPr>
            <a:spLocks/>
          </p:cNvSpPr>
          <p:nvPr/>
        </p:nvSpPr>
        <p:spPr bwMode="auto">
          <a:xfrm>
            <a:off x="6654800" y="5238750"/>
            <a:ext cx="2038350" cy="1036638"/>
          </a:xfrm>
          <a:custGeom>
            <a:avLst/>
            <a:gdLst/>
            <a:ahLst/>
            <a:cxnLst>
              <a:cxn ang="0">
                <a:pos x="79" y="450"/>
              </a:cxn>
              <a:cxn ang="0">
                <a:pos x="52" y="471"/>
              </a:cxn>
              <a:cxn ang="0">
                <a:pos x="37" y="498"/>
              </a:cxn>
              <a:cxn ang="0">
                <a:pos x="31" y="525"/>
              </a:cxn>
              <a:cxn ang="0">
                <a:pos x="31" y="552"/>
              </a:cxn>
              <a:cxn ang="0">
                <a:pos x="43" y="578"/>
              </a:cxn>
              <a:cxn ang="0">
                <a:pos x="58" y="605"/>
              </a:cxn>
              <a:cxn ang="0">
                <a:pos x="82" y="632"/>
              </a:cxn>
              <a:cxn ang="0">
                <a:pos x="109" y="653"/>
              </a:cxn>
              <a:cxn ang="0">
                <a:pos x="958" y="653"/>
              </a:cxn>
              <a:cxn ang="0">
                <a:pos x="967" y="637"/>
              </a:cxn>
              <a:cxn ang="0">
                <a:pos x="973" y="619"/>
              </a:cxn>
              <a:cxn ang="0">
                <a:pos x="976" y="597"/>
              </a:cxn>
              <a:cxn ang="0">
                <a:pos x="976" y="578"/>
              </a:cxn>
              <a:cxn ang="0">
                <a:pos x="1042" y="592"/>
              </a:cxn>
              <a:cxn ang="0">
                <a:pos x="1106" y="589"/>
              </a:cxn>
              <a:cxn ang="0">
                <a:pos x="1160" y="576"/>
              </a:cxn>
              <a:cxn ang="0">
                <a:pos x="1206" y="549"/>
              </a:cxn>
              <a:cxn ang="0">
                <a:pos x="1242" y="517"/>
              </a:cxn>
              <a:cxn ang="0">
                <a:pos x="1266" y="479"/>
              </a:cxn>
              <a:cxn ang="0">
                <a:pos x="1281" y="439"/>
              </a:cxn>
              <a:cxn ang="0">
                <a:pos x="1284" y="399"/>
              </a:cxn>
              <a:cxn ang="0">
                <a:pos x="1272" y="356"/>
              </a:cxn>
              <a:cxn ang="0">
                <a:pos x="1248" y="313"/>
              </a:cxn>
              <a:cxn ang="0">
                <a:pos x="1212" y="273"/>
              </a:cxn>
              <a:cxn ang="0">
                <a:pos x="1169" y="238"/>
              </a:cxn>
              <a:cxn ang="0">
                <a:pos x="1124" y="212"/>
              </a:cxn>
              <a:cxn ang="0">
                <a:pos x="1076" y="196"/>
              </a:cxn>
              <a:cxn ang="0">
                <a:pos x="1030" y="196"/>
              </a:cxn>
              <a:cxn ang="0">
                <a:pos x="988" y="214"/>
              </a:cxn>
              <a:cxn ang="0">
                <a:pos x="979" y="169"/>
              </a:cxn>
              <a:cxn ang="0">
                <a:pos x="961" y="131"/>
              </a:cxn>
              <a:cxn ang="0">
                <a:pos x="931" y="94"/>
              </a:cxn>
              <a:cxn ang="0">
                <a:pos x="894" y="64"/>
              </a:cxn>
              <a:cxn ang="0">
                <a:pos x="852" y="40"/>
              </a:cxn>
              <a:cxn ang="0">
                <a:pos x="801" y="22"/>
              </a:cxn>
              <a:cxn ang="0">
                <a:pos x="749" y="8"/>
              </a:cxn>
              <a:cxn ang="0">
                <a:pos x="692" y="0"/>
              </a:cxn>
              <a:cxn ang="0">
                <a:pos x="635" y="0"/>
              </a:cxn>
              <a:cxn ang="0">
                <a:pos x="574" y="6"/>
              </a:cxn>
              <a:cxn ang="0">
                <a:pos x="520" y="16"/>
              </a:cxn>
              <a:cxn ang="0">
                <a:pos x="463" y="35"/>
              </a:cxn>
              <a:cxn ang="0">
                <a:pos x="414" y="62"/>
              </a:cxn>
              <a:cxn ang="0">
                <a:pos x="366" y="97"/>
              </a:cxn>
              <a:cxn ang="0">
                <a:pos x="327" y="137"/>
              </a:cxn>
              <a:cxn ang="0">
                <a:pos x="296" y="185"/>
              </a:cxn>
              <a:cxn ang="0">
                <a:pos x="263" y="180"/>
              </a:cxn>
              <a:cxn ang="0">
                <a:pos x="233" y="172"/>
              </a:cxn>
              <a:cxn ang="0">
                <a:pos x="206" y="166"/>
              </a:cxn>
              <a:cxn ang="0">
                <a:pos x="179" y="163"/>
              </a:cxn>
              <a:cxn ang="0">
                <a:pos x="151" y="163"/>
              </a:cxn>
              <a:cxn ang="0">
                <a:pos x="127" y="172"/>
              </a:cxn>
              <a:cxn ang="0">
                <a:pos x="103" y="182"/>
              </a:cxn>
              <a:cxn ang="0">
                <a:pos x="79" y="201"/>
              </a:cxn>
              <a:cxn ang="0">
                <a:pos x="52" y="233"/>
              </a:cxn>
              <a:cxn ang="0">
                <a:pos x="28" y="265"/>
              </a:cxn>
              <a:cxn ang="0">
                <a:pos x="9" y="297"/>
              </a:cxn>
              <a:cxn ang="0">
                <a:pos x="0" y="332"/>
              </a:cxn>
              <a:cxn ang="0">
                <a:pos x="0" y="364"/>
              </a:cxn>
              <a:cxn ang="0">
                <a:pos x="12" y="396"/>
              </a:cxn>
              <a:cxn ang="0">
                <a:pos x="40" y="423"/>
              </a:cxn>
              <a:cxn ang="0">
                <a:pos x="79" y="450"/>
              </a:cxn>
            </a:cxnLst>
            <a:rect l="0" t="0" r="r" b="b"/>
            <a:pathLst>
              <a:path w="1284" h="653">
                <a:moveTo>
                  <a:pt x="79" y="450"/>
                </a:moveTo>
                <a:lnTo>
                  <a:pt x="52" y="471"/>
                </a:lnTo>
                <a:lnTo>
                  <a:pt x="37" y="498"/>
                </a:lnTo>
                <a:lnTo>
                  <a:pt x="31" y="525"/>
                </a:lnTo>
                <a:lnTo>
                  <a:pt x="31" y="552"/>
                </a:lnTo>
                <a:lnTo>
                  <a:pt x="43" y="578"/>
                </a:lnTo>
                <a:lnTo>
                  <a:pt x="58" y="605"/>
                </a:lnTo>
                <a:lnTo>
                  <a:pt x="82" y="632"/>
                </a:lnTo>
                <a:lnTo>
                  <a:pt x="109" y="653"/>
                </a:lnTo>
                <a:lnTo>
                  <a:pt x="958" y="653"/>
                </a:lnTo>
                <a:lnTo>
                  <a:pt x="967" y="637"/>
                </a:lnTo>
                <a:lnTo>
                  <a:pt x="973" y="619"/>
                </a:lnTo>
                <a:lnTo>
                  <a:pt x="976" y="597"/>
                </a:lnTo>
                <a:lnTo>
                  <a:pt x="976" y="578"/>
                </a:lnTo>
                <a:lnTo>
                  <a:pt x="1042" y="592"/>
                </a:lnTo>
                <a:lnTo>
                  <a:pt x="1106" y="589"/>
                </a:lnTo>
                <a:lnTo>
                  <a:pt x="1160" y="576"/>
                </a:lnTo>
                <a:lnTo>
                  <a:pt x="1206" y="549"/>
                </a:lnTo>
                <a:lnTo>
                  <a:pt x="1242" y="517"/>
                </a:lnTo>
                <a:lnTo>
                  <a:pt x="1266" y="479"/>
                </a:lnTo>
                <a:lnTo>
                  <a:pt x="1281" y="439"/>
                </a:lnTo>
                <a:lnTo>
                  <a:pt x="1284" y="399"/>
                </a:lnTo>
                <a:lnTo>
                  <a:pt x="1272" y="356"/>
                </a:lnTo>
                <a:lnTo>
                  <a:pt x="1248" y="313"/>
                </a:lnTo>
                <a:lnTo>
                  <a:pt x="1212" y="273"/>
                </a:lnTo>
                <a:lnTo>
                  <a:pt x="1169" y="238"/>
                </a:lnTo>
                <a:lnTo>
                  <a:pt x="1124" y="212"/>
                </a:lnTo>
                <a:lnTo>
                  <a:pt x="1076" y="196"/>
                </a:lnTo>
                <a:lnTo>
                  <a:pt x="1030" y="196"/>
                </a:lnTo>
                <a:lnTo>
                  <a:pt x="988" y="214"/>
                </a:lnTo>
                <a:lnTo>
                  <a:pt x="979" y="169"/>
                </a:lnTo>
                <a:lnTo>
                  <a:pt x="961" y="131"/>
                </a:lnTo>
                <a:lnTo>
                  <a:pt x="931" y="94"/>
                </a:lnTo>
                <a:lnTo>
                  <a:pt x="894" y="64"/>
                </a:lnTo>
                <a:lnTo>
                  <a:pt x="852" y="40"/>
                </a:lnTo>
                <a:lnTo>
                  <a:pt x="801" y="22"/>
                </a:lnTo>
                <a:lnTo>
                  <a:pt x="749" y="8"/>
                </a:lnTo>
                <a:lnTo>
                  <a:pt x="692" y="0"/>
                </a:lnTo>
                <a:lnTo>
                  <a:pt x="635" y="0"/>
                </a:lnTo>
                <a:lnTo>
                  <a:pt x="574" y="6"/>
                </a:lnTo>
                <a:lnTo>
                  <a:pt x="520" y="16"/>
                </a:lnTo>
                <a:lnTo>
                  <a:pt x="463" y="35"/>
                </a:lnTo>
                <a:lnTo>
                  <a:pt x="414" y="62"/>
                </a:lnTo>
                <a:lnTo>
                  <a:pt x="366" y="97"/>
                </a:lnTo>
                <a:lnTo>
                  <a:pt x="327" y="137"/>
                </a:lnTo>
                <a:lnTo>
                  <a:pt x="296" y="185"/>
                </a:lnTo>
                <a:lnTo>
                  <a:pt x="263" y="180"/>
                </a:lnTo>
                <a:lnTo>
                  <a:pt x="233" y="172"/>
                </a:lnTo>
                <a:lnTo>
                  <a:pt x="206" y="166"/>
                </a:lnTo>
                <a:lnTo>
                  <a:pt x="179" y="163"/>
                </a:lnTo>
                <a:lnTo>
                  <a:pt x="151" y="163"/>
                </a:lnTo>
                <a:lnTo>
                  <a:pt x="127" y="172"/>
                </a:lnTo>
                <a:lnTo>
                  <a:pt x="103" y="182"/>
                </a:lnTo>
                <a:lnTo>
                  <a:pt x="79" y="201"/>
                </a:lnTo>
                <a:lnTo>
                  <a:pt x="52" y="233"/>
                </a:lnTo>
                <a:lnTo>
                  <a:pt x="28" y="265"/>
                </a:lnTo>
                <a:lnTo>
                  <a:pt x="9" y="297"/>
                </a:lnTo>
                <a:lnTo>
                  <a:pt x="0" y="332"/>
                </a:lnTo>
                <a:lnTo>
                  <a:pt x="0" y="364"/>
                </a:lnTo>
                <a:lnTo>
                  <a:pt x="12" y="396"/>
                </a:lnTo>
                <a:lnTo>
                  <a:pt x="40" y="423"/>
                </a:lnTo>
                <a:lnTo>
                  <a:pt x="79" y="4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8" name="Freeform 40"/>
          <p:cNvSpPr>
            <a:spLocks/>
          </p:cNvSpPr>
          <p:nvPr/>
        </p:nvSpPr>
        <p:spPr bwMode="auto">
          <a:xfrm>
            <a:off x="560388" y="3127375"/>
            <a:ext cx="1031875" cy="1236663"/>
          </a:xfrm>
          <a:custGeom>
            <a:avLst/>
            <a:gdLst/>
            <a:ahLst/>
            <a:cxnLst>
              <a:cxn ang="0">
                <a:pos x="650" y="401"/>
              </a:cxn>
              <a:cxn ang="0">
                <a:pos x="638" y="359"/>
              </a:cxn>
              <a:cxn ang="0">
                <a:pos x="614" y="316"/>
              </a:cxn>
              <a:cxn ang="0">
                <a:pos x="580" y="273"/>
              </a:cxn>
              <a:cxn ang="0">
                <a:pos x="538" y="238"/>
              </a:cxn>
              <a:cxn ang="0">
                <a:pos x="493" y="211"/>
              </a:cxn>
              <a:cxn ang="0">
                <a:pos x="444" y="195"/>
              </a:cxn>
              <a:cxn ang="0">
                <a:pos x="399" y="195"/>
              </a:cxn>
              <a:cxn ang="0">
                <a:pos x="357" y="214"/>
              </a:cxn>
              <a:cxn ang="0">
                <a:pos x="345" y="166"/>
              </a:cxn>
              <a:cxn ang="0">
                <a:pos x="321" y="120"/>
              </a:cxn>
              <a:cxn ang="0">
                <a:pos x="287" y="83"/>
              </a:cxn>
              <a:cxn ang="0">
                <a:pos x="242" y="53"/>
              </a:cxn>
              <a:cxn ang="0">
                <a:pos x="188" y="29"/>
              </a:cxn>
              <a:cxn ang="0">
                <a:pos x="127" y="11"/>
              </a:cxn>
              <a:cxn ang="0">
                <a:pos x="67" y="3"/>
              </a:cxn>
              <a:cxn ang="0">
                <a:pos x="0" y="0"/>
              </a:cxn>
              <a:cxn ang="0">
                <a:pos x="0" y="776"/>
              </a:cxn>
              <a:cxn ang="0">
                <a:pos x="61" y="779"/>
              </a:cxn>
              <a:cxn ang="0">
                <a:pos x="124" y="773"/>
              </a:cxn>
              <a:cxn ang="0">
                <a:pos x="182" y="760"/>
              </a:cxn>
              <a:cxn ang="0">
                <a:pos x="236" y="736"/>
              </a:cxn>
              <a:cxn ang="0">
                <a:pos x="281" y="709"/>
              </a:cxn>
              <a:cxn ang="0">
                <a:pos x="318" y="672"/>
              </a:cxn>
              <a:cxn ang="0">
                <a:pos x="339" y="629"/>
              </a:cxn>
              <a:cxn ang="0">
                <a:pos x="345" y="578"/>
              </a:cxn>
              <a:cxn ang="0">
                <a:pos x="411" y="591"/>
              </a:cxn>
              <a:cxn ang="0">
                <a:pos x="475" y="589"/>
              </a:cxn>
              <a:cxn ang="0">
                <a:pos x="529" y="575"/>
              </a:cxn>
              <a:cxn ang="0">
                <a:pos x="574" y="551"/>
              </a:cxn>
              <a:cxn ang="0">
                <a:pos x="611" y="519"/>
              </a:cxn>
              <a:cxn ang="0">
                <a:pos x="635" y="482"/>
              </a:cxn>
              <a:cxn ang="0">
                <a:pos x="650" y="442"/>
              </a:cxn>
              <a:cxn ang="0">
                <a:pos x="650" y="401"/>
              </a:cxn>
            </a:cxnLst>
            <a:rect l="0" t="0" r="r" b="b"/>
            <a:pathLst>
              <a:path w="650" h="779">
                <a:moveTo>
                  <a:pt x="650" y="401"/>
                </a:moveTo>
                <a:lnTo>
                  <a:pt x="638" y="359"/>
                </a:lnTo>
                <a:lnTo>
                  <a:pt x="614" y="316"/>
                </a:lnTo>
                <a:lnTo>
                  <a:pt x="580" y="273"/>
                </a:lnTo>
                <a:lnTo>
                  <a:pt x="538" y="238"/>
                </a:lnTo>
                <a:lnTo>
                  <a:pt x="493" y="211"/>
                </a:lnTo>
                <a:lnTo>
                  <a:pt x="444" y="195"/>
                </a:lnTo>
                <a:lnTo>
                  <a:pt x="399" y="195"/>
                </a:lnTo>
                <a:lnTo>
                  <a:pt x="357" y="214"/>
                </a:lnTo>
                <a:lnTo>
                  <a:pt x="345" y="166"/>
                </a:lnTo>
                <a:lnTo>
                  <a:pt x="321" y="120"/>
                </a:lnTo>
                <a:lnTo>
                  <a:pt x="287" y="83"/>
                </a:lnTo>
                <a:lnTo>
                  <a:pt x="242" y="53"/>
                </a:lnTo>
                <a:lnTo>
                  <a:pt x="188" y="29"/>
                </a:lnTo>
                <a:lnTo>
                  <a:pt x="127" y="11"/>
                </a:lnTo>
                <a:lnTo>
                  <a:pt x="67" y="3"/>
                </a:lnTo>
                <a:lnTo>
                  <a:pt x="0" y="0"/>
                </a:lnTo>
                <a:lnTo>
                  <a:pt x="0" y="776"/>
                </a:lnTo>
                <a:lnTo>
                  <a:pt x="61" y="779"/>
                </a:lnTo>
                <a:lnTo>
                  <a:pt x="124" y="773"/>
                </a:lnTo>
                <a:lnTo>
                  <a:pt x="182" y="760"/>
                </a:lnTo>
                <a:lnTo>
                  <a:pt x="236" y="736"/>
                </a:lnTo>
                <a:lnTo>
                  <a:pt x="281" y="709"/>
                </a:lnTo>
                <a:lnTo>
                  <a:pt x="318" y="672"/>
                </a:lnTo>
                <a:lnTo>
                  <a:pt x="339" y="629"/>
                </a:lnTo>
                <a:lnTo>
                  <a:pt x="345" y="578"/>
                </a:lnTo>
                <a:lnTo>
                  <a:pt x="411" y="591"/>
                </a:lnTo>
                <a:lnTo>
                  <a:pt x="475" y="589"/>
                </a:lnTo>
                <a:lnTo>
                  <a:pt x="529" y="575"/>
                </a:lnTo>
                <a:lnTo>
                  <a:pt x="574" y="551"/>
                </a:lnTo>
                <a:lnTo>
                  <a:pt x="611" y="519"/>
                </a:lnTo>
                <a:lnTo>
                  <a:pt x="635" y="482"/>
                </a:lnTo>
                <a:lnTo>
                  <a:pt x="650" y="442"/>
                </a:lnTo>
                <a:lnTo>
                  <a:pt x="650" y="4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9" name="Freeform 41"/>
          <p:cNvSpPr>
            <a:spLocks/>
          </p:cNvSpPr>
          <p:nvPr/>
        </p:nvSpPr>
        <p:spPr bwMode="auto">
          <a:xfrm>
            <a:off x="3101975" y="2060575"/>
            <a:ext cx="3021013" cy="2681288"/>
          </a:xfrm>
          <a:custGeom>
            <a:avLst/>
            <a:gdLst/>
            <a:ahLst/>
            <a:cxnLst>
              <a:cxn ang="0">
                <a:pos x="6" y="760"/>
              </a:cxn>
              <a:cxn ang="0">
                <a:pos x="43" y="594"/>
              </a:cxn>
              <a:cxn ang="0">
                <a:pos x="115" y="444"/>
              </a:cxn>
              <a:cxn ang="0">
                <a:pos x="218" y="308"/>
              </a:cxn>
              <a:cxn ang="0">
                <a:pos x="348" y="193"/>
              </a:cxn>
              <a:cxn ang="0">
                <a:pos x="499" y="102"/>
              </a:cxn>
              <a:cxn ang="0">
                <a:pos x="668" y="38"/>
              </a:cxn>
              <a:cxn ang="0">
                <a:pos x="855" y="5"/>
              </a:cxn>
              <a:cxn ang="0">
                <a:pos x="1048" y="5"/>
              </a:cxn>
              <a:cxn ang="0">
                <a:pos x="1236" y="38"/>
              </a:cxn>
              <a:cxn ang="0">
                <a:pos x="1405" y="102"/>
              </a:cxn>
              <a:cxn ang="0">
                <a:pos x="1556" y="193"/>
              </a:cxn>
              <a:cxn ang="0">
                <a:pos x="1686" y="308"/>
              </a:cxn>
              <a:cxn ang="0">
                <a:pos x="1788" y="444"/>
              </a:cxn>
              <a:cxn ang="0">
                <a:pos x="1861" y="594"/>
              </a:cxn>
              <a:cxn ang="0">
                <a:pos x="1897" y="760"/>
              </a:cxn>
              <a:cxn ang="0">
                <a:pos x="1897" y="932"/>
              </a:cxn>
              <a:cxn ang="0">
                <a:pos x="1861" y="1098"/>
              </a:cxn>
              <a:cxn ang="0">
                <a:pos x="1788" y="1247"/>
              </a:cxn>
              <a:cxn ang="0">
                <a:pos x="1686" y="1381"/>
              </a:cxn>
              <a:cxn ang="0">
                <a:pos x="1556" y="1496"/>
              </a:cxn>
              <a:cxn ang="0">
                <a:pos x="1405" y="1587"/>
              </a:cxn>
              <a:cxn ang="0">
                <a:pos x="1236" y="1652"/>
              </a:cxn>
              <a:cxn ang="0">
                <a:pos x="1048" y="1684"/>
              </a:cxn>
              <a:cxn ang="0">
                <a:pos x="855" y="1684"/>
              </a:cxn>
              <a:cxn ang="0">
                <a:pos x="668" y="1652"/>
              </a:cxn>
              <a:cxn ang="0">
                <a:pos x="499" y="1587"/>
              </a:cxn>
              <a:cxn ang="0">
                <a:pos x="348" y="1496"/>
              </a:cxn>
              <a:cxn ang="0">
                <a:pos x="218" y="1381"/>
              </a:cxn>
              <a:cxn ang="0">
                <a:pos x="115" y="1247"/>
              </a:cxn>
              <a:cxn ang="0">
                <a:pos x="43" y="1098"/>
              </a:cxn>
              <a:cxn ang="0">
                <a:pos x="6" y="932"/>
              </a:cxn>
            </a:cxnLst>
            <a:rect l="0" t="0" r="r" b="b"/>
            <a:pathLst>
              <a:path w="1903" h="1689">
                <a:moveTo>
                  <a:pt x="0" y="846"/>
                </a:moveTo>
                <a:lnTo>
                  <a:pt x="6" y="760"/>
                </a:lnTo>
                <a:lnTo>
                  <a:pt x="18" y="675"/>
                </a:lnTo>
                <a:lnTo>
                  <a:pt x="43" y="594"/>
                </a:lnTo>
                <a:lnTo>
                  <a:pt x="76" y="517"/>
                </a:lnTo>
                <a:lnTo>
                  <a:pt x="115" y="444"/>
                </a:lnTo>
                <a:lnTo>
                  <a:pt x="163" y="375"/>
                </a:lnTo>
                <a:lnTo>
                  <a:pt x="218" y="308"/>
                </a:lnTo>
                <a:lnTo>
                  <a:pt x="278" y="249"/>
                </a:lnTo>
                <a:lnTo>
                  <a:pt x="348" y="193"/>
                </a:lnTo>
                <a:lnTo>
                  <a:pt x="420" y="145"/>
                </a:lnTo>
                <a:lnTo>
                  <a:pt x="499" y="102"/>
                </a:lnTo>
                <a:lnTo>
                  <a:pt x="580" y="67"/>
                </a:lnTo>
                <a:lnTo>
                  <a:pt x="668" y="38"/>
                </a:lnTo>
                <a:lnTo>
                  <a:pt x="761" y="16"/>
                </a:lnTo>
                <a:lnTo>
                  <a:pt x="855" y="5"/>
                </a:lnTo>
                <a:lnTo>
                  <a:pt x="952" y="0"/>
                </a:lnTo>
                <a:lnTo>
                  <a:pt x="1048" y="5"/>
                </a:lnTo>
                <a:lnTo>
                  <a:pt x="1142" y="16"/>
                </a:lnTo>
                <a:lnTo>
                  <a:pt x="1236" y="38"/>
                </a:lnTo>
                <a:lnTo>
                  <a:pt x="1323" y="67"/>
                </a:lnTo>
                <a:lnTo>
                  <a:pt x="1405" y="102"/>
                </a:lnTo>
                <a:lnTo>
                  <a:pt x="1483" y="145"/>
                </a:lnTo>
                <a:lnTo>
                  <a:pt x="1556" y="193"/>
                </a:lnTo>
                <a:lnTo>
                  <a:pt x="1625" y="249"/>
                </a:lnTo>
                <a:lnTo>
                  <a:pt x="1686" y="308"/>
                </a:lnTo>
                <a:lnTo>
                  <a:pt x="1740" y="375"/>
                </a:lnTo>
                <a:lnTo>
                  <a:pt x="1788" y="444"/>
                </a:lnTo>
                <a:lnTo>
                  <a:pt x="1828" y="517"/>
                </a:lnTo>
                <a:lnTo>
                  <a:pt x="1861" y="594"/>
                </a:lnTo>
                <a:lnTo>
                  <a:pt x="1885" y="675"/>
                </a:lnTo>
                <a:lnTo>
                  <a:pt x="1897" y="760"/>
                </a:lnTo>
                <a:lnTo>
                  <a:pt x="1903" y="846"/>
                </a:lnTo>
                <a:lnTo>
                  <a:pt x="1897" y="932"/>
                </a:lnTo>
                <a:lnTo>
                  <a:pt x="1885" y="1015"/>
                </a:lnTo>
                <a:lnTo>
                  <a:pt x="1861" y="1098"/>
                </a:lnTo>
                <a:lnTo>
                  <a:pt x="1828" y="1175"/>
                </a:lnTo>
                <a:lnTo>
                  <a:pt x="1788" y="1247"/>
                </a:lnTo>
                <a:lnTo>
                  <a:pt x="1740" y="1317"/>
                </a:lnTo>
                <a:lnTo>
                  <a:pt x="1686" y="1381"/>
                </a:lnTo>
                <a:lnTo>
                  <a:pt x="1625" y="1443"/>
                </a:lnTo>
                <a:lnTo>
                  <a:pt x="1556" y="1496"/>
                </a:lnTo>
                <a:lnTo>
                  <a:pt x="1483" y="1545"/>
                </a:lnTo>
                <a:lnTo>
                  <a:pt x="1405" y="1587"/>
                </a:lnTo>
                <a:lnTo>
                  <a:pt x="1323" y="1622"/>
                </a:lnTo>
                <a:lnTo>
                  <a:pt x="1236" y="1652"/>
                </a:lnTo>
                <a:lnTo>
                  <a:pt x="1142" y="1673"/>
                </a:lnTo>
                <a:lnTo>
                  <a:pt x="1048" y="1684"/>
                </a:lnTo>
                <a:lnTo>
                  <a:pt x="952" y="1689"/>
                </a:lnTo>
                <a:lnTo>
                  <a:pt x="855" y="1684"/>
                </a:lnTo>
                <a:lnTo>
                  <a:pt x="761" y="1673"/>
                </a:lnTo>
                <a:lnTo>
                  <a:pt x="668" y="1652"/>
                </a:lnTo>
                <a:lnTo>
                  <a:pt x="580" y="1622"/>
                </a:lnTo>
                <a:lnTo>
                  <a:pt x="499" y="1587"/>
                </a:lnTo>
                <a:lnTo>
                  <a:pt x="420" y="1545"/>
                </a:lnTo>
                <a:lnTo>
                  <a:pt x="348" y="1496"/>
                </a:lnTo>
                <a:lnTo>
                  <a:pt x="278" y="1443"/>
                </a:lnTo>
                <a:lnTo>
                  <a:pt x="218" y="1381"/>
                </a:lnTo>
                <a:lnTo>
                  <a:pt x="163" y="1317"/>
                </a:lnTo>
                <a:lnTo>
                  <a:pt x="115" y="1247"/>
                </a:lnTo>
                <a:lnTo>
                  <a:pt x="76" y="1175"/>
                </a:lnTo>
                <a:lnTo>
                  <a:pt x="43" y="1098"/>
                </a:lnTo>
                <a:lnTo>
                  <a:pt x="18" y="1015"/>
                </a:lnTo>
                <a:lnTo>
                  <a:pt x="6" y="932"/>
                </a:lnTo>
                <a:lnTo>
                  <a:pt x="0" y="846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0" name="Freeform 42"/>
          <p:cNvSpPr>
            <a:spLocks/>
          </p:cNvSpPr>
          <p:nvPr/>
        </p:nvSpPr>
        <p:spPr bwMode="auto">
          <a:xfrm>
            <a:off x="4545013" y="446088"/>
            <a:ext cx="1003300" cy="1789112"/>
          </a:xfrm>
          <a:custGeom>
            <a:avLst/>
            <a:gdLst/>
            <a:ahLst/>
            <a:cxnLst>
              <a:cxn ang="0">
                <a:pos x="0" y="1071"/>
              </a:cxn>
              <a:cxn ang="0">
                <a:pos x="12" y="982"/>
              </a:cxn>
              <a:cxn ang="0">
                <a:pos x="46" y="910"/>
              </a:cxn>
              <a:cxn ang="0">
                <a:pos x="100" y="851"/>
              </a:cxn>
              <a:cxn ang="0">
                <a:pos x="163" y="798"/>
              </a:cxn>
              <a:cxn ang="0">
                <a:pos x="230" y="749"/>
              </a:cxn>
              <a:cxn ang="0">
                <a:pos x="290" y="693"/>
              </a:cxn>
              <a:cxn ang="0">
                <a:pos x="342" y="629"/>
              </a:cxn>
              <a:cxn ang="0">
                <a:pos x="369" y="551"/>
              </a:cxn>
              <a:cxn ang="0">
                <a:pos x="369" y="501"/>
              </a:cxn>
              <a:cxn ang="0">
                <a:pos x="357" y="460"/>
              </a:cxn>
              <a:cxn ang="0">
                <a:pos x="354" y="415"/>
              </a:cxn>
              <a:cxn ang="0">
                <a:pos x="375" y="343"/>
              </a:cxn>
              <a:cxn ang="0">
                <a:pos x="402" y="292"/>
              </a:cxn>
              <a:cxn ang="0">
                <a:pos x="429" y="246"/>
              </a:cxn>
              <a:cxn ang="0">
                <a:pos x="463" y="206"/>
              </a:cxn>
              <a:cxn ang="0">
                <a:pos x="496" y="166"/>
              </a:cxn>
              <a:cxn ang="0">
                <a:pos x="529" y="129"/>
              </a:cxn>
              <a:cxn ang="0">
                <a:pos x="562" y="91"/>
              </a:cxn>
              <a:cxn ang="0">
                <a:pos x="598" y="48"/>
              </a:cxn>
              <a:cxn ang="0">
                <a:pos x="632" y="0"/>
              </a:cxn>
              <a:cxn ang="0">
                <a:pos x="614" y="40"/>
              </a:cxn>
              <a:cxn ang="0">
                <a:pos x="595" y="78"/>
              </a:cxn>
              <a:cxn ang="0">
                <a:pos x="577" y="115"/>
              </a:cxn>
              <a:cxn ang="0">
                <a:pos x="559" y="153"/>
              </a:cxn>
              <a:cxn ang="0">
                <a:pos x="544" y="193"/>
              </a:cxn>
              <a:cxn ang="0">
                <a:pos x="532" y="233"/>
              </a:cxn>
              <a:cxn ang="0">
                <a:pos x="523" y="276"/>
              </a:cxn>
              <a:cxn ang="0">
                <a:pos x="520" y="321"/>
              </a:cxn>
              <a:cxn ang="0">
                <a:pos x="529" y="402"/>
              </a:cxn>
              <a:cxn ang="0">
                <a:pos x="544" y="474"/>
              </a:cxn>
              <a:cxn ang="0">
                <a:pos x="559" y="541"/>
              </a:cxn>
              <a:cxn ang="0">
                <a:pos x="550" y="608"/>
              </a:cxn>
              <a:cxn ang="0">
                <a:pos x="532" y="645"/>
              </a:cxn>
              <a:cxn ang="0">
                <a:pos x="511" y="677"/>
              </a:cxn>
              <a:cxn ang="0">
                <a:pos x="484" y="707"/>
              </a:cxn>
              <a:cxn ang="0">
                <a:pos x="453" y="733"/>
              </a:cxn>
              <a:cxn ang="0">
                <a:pos x="426" y="760"/>
              </a:cxn>
              <a:cxn ang="0">
                <a:pos x="396" y="787"/>
              </a:cxn>
              <a:cxn ang="0">
                <a:pos x="369" y="816"/>
              </a:cxn>
              <a:cxn ang="0">
                <a:pos x="348" y="851"/>
              </a:cxn>
              <a:cxn ang="0">
                <a:pos x="336" y="910"/>
              </a:cxn>
              <a:cxn ang="0">
                <a:pos x="342" y="980"/>
              </a:cxn>
              <a:cxn ang="0">
                <a:pos x="357" y="1055"/>
              </a:cxn>
              <a:cxn ang="0">
                <a:pos x="375" y="1127"/>
              </a:cxn>
              <a:cxn ang="0">
                <a:pos x="311" y="1092"/>
              </a:cxn>
              <a:cxn ang="0">
                <a:pos x="257" y="1071"/>
              </a:cxn>
              <a:cxn ang="0">
                <a:pos x="209" y="1060"/>
              </a:cxn>
              <a:cxn ang="0">
                <a:pos x="167" y="1057"/>
              </a:cxn>
              <a:cxn ang="0">
                <a:pos x="124" y="1060"/>
              </a:cxn>
              <a:cxn ang="0">
                <a:pos x="85" y="1065"/>
              </a:cxn>
              <a:cxn ang="0">
                <a:pos x="46" y="1071"/>
              </a:cxn>
              <a:cxn ang="0">
                <a:pos x="0" y="1071"/>
              </a:cxn>
            </a:cxnLst>
            <a:rect l="0" t="0" r="r" b="b"/>
            <a:pathLst>
              <a:path w="632" h="1127">
                <a:moveTo>
                  <a:pt x="0" y="1071"/>
                </a:moveTo>
                <a:lnTo>
                  <a:pt x="12" y="982"/>
                </a:lnTo>
                <a:lnTo>
                  <a:pt x="46" y="910"/>
                </a:lnTo>
                <a:lnTo>
                  <a:pt x="100" y="851"/>
                </a:lnTo>
                <a:lnTo>
                  <a:pt x="163" y="798"/>
                </a:lnTo>
                <a:lnTo>
                  <a:pt x="230" y="749"/>
                </a:lnTo>
                <a:lnTo>
                  <a:pt x="290" y="693"/>
                </a:lnTo>
                <a:lnTo>
                  <a:pt x="342" y="629"/>
                </a:lnTo>
                <a:lnTo>
                  <a:pt x="369" y="551"/>
                </a:lnTo>
                <a:lnTo>
                  <a:pt x="369" y="501"/>
                </a:lnTo>
                <a:lnTo>
                  <a:pt x="357" y="460"/>
                </a:lnTo>
                <a:lnTo>
                  <a:pt x="354" y="415"/>
                </a:lnTo>
                <a:lnTo>
                  <a:pt x="375" y="343"/>
                </a:lnTo>
                <a:lnTo>
                  <a:pt x="402" y="292"/>
                </a:lnTo>
                <a:lnTo>
                  <a:pt x="429" y="246"/>
                </a:lnTo>
                <a:lnTo>
                  <a:pt x="463" y="206"/>
                </a:lnTo>
                <a:lnTo>
                  <a:pt x="496" y="166"/>
                </a:lnTo>
                <a:lnTo>
                  <a:pt x="529" y="129"/>
                </a:lnTo>
                <a:lnTo>
                  <a:pt x="562" y="91"/>
                </a:lnTo>
                <a:lnTo>
                  <a:pt x="598" y="48"/>
                </a:lnTo>
                <a:lnTo>
                  <a:pt x="632" y="0"/>
                </a:lnTo>
                <a:lnTo>
                  <a:pt x="614" y="40"/>
                </a:lnTo>
                <a:lnTo>
                  <a:pt x="595" y="78"/>
                </a:lnTo>
                <a:lnTo>
                  <a:pt x="577" y="115"/>
                </a:lnTo>
                <a:lnTo>
                  <a:pt x="559" y="153"/>
                </a:lnTo>
                <a:lnTo>
                  <a:pt x="544" y="193"/>
                </a:lnTo>
                <a:lnTo>
                  <a:pt x="532" y="233"/>
                </a:lnTo>
                <a:lnTo>
                  <a:pt x="523" y="276"/>
                </a:lnTo>
                <a:lnTo>
                  <a:pt x="520" y="321"/>
                </a:lnTo>
                <a:lnTo>
                  <a:pt x="529" y="402"/>
                </a:lnTo>
                <a:lnTo>
                  <a:pt x="544" y="474"/>
                </a:lnTo>
                <a:lnTo>
                  <a:pt x="559" y="541"/>
                </a:lnTo>
                <a:lnTo>
                  <a:pt x="550" y="608"/>
                </a:lnTo>
                <a:lnTo>
                  <a:pt x="532" y="645"/>
                </a:lnTo>
                <a:lnTo>
                  <a:pt x="511" y="677"/>
                </a:lnTo>
                <a:lnTo>
                  <a:pt x="484" y="707"/>
                </a:lnTo>
                <a:lnTo>
                  <a:pt x="453" y="733"/>
                </a:lnTo>
                <a:lnTo>
                  <a:pt x="426" y="760"/>
                </a:lnTo>
                <a:lnTo>
                  <a:pt x="396" y="787"/>
                </a:lnTo>
                <a:lnTo>
                  <a:pt x="369" y="816"/>
                </a:lnTo>
                <a:lnTo>
                  <a:pt x="348" y="851"/>
                </a:lnTo>
                <a:lnTo>
                  <a:pt x="336" y="910"/>
                </a:lnTo>
                <a:lnTo>
                  <a:pt x="342" y="980"/>
                </a:lnTo>
                <a:lnTo>
                  <a:pt x="357" y="1055"/>
                </a:lnTo>
                <a:lnTo>
                  <a:pt x="375" y="1127"/>
                </a:lnTo>
                <a:lnTo>
                  <a:pt x="311" y="1092"/>
                </a:lnTo>
                <a:lnTo>
                  <a:pt x="257" y="1071"/>
                </a:lnTo>
                <a:lnTo>
                  <a:pt x="209" y="1060"/>
                </a:lnTo>
                <a:lnTo>
                  <a:pt x="167" y="1057"/>
                </a:lnTo>
                <a:lnTo>
                  <a:pt x="124" y="1060"/>
                </a:lnTo>
                <a:lnTo>
                  <a:pt x="85" y="1065"/>
                </a:lnTo>
                <a:lnTo>
                  <a:pt x="46" y="1071"/>
                </a:lnTo>
                <a:lnTo>
                  <a:pt x="0" y="1071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1" name="Freeform 43"/>
          <p:cNvSpPr>
            <a:spLocks/>
          </p:cNvSpPr>
          <p:nvPr/>
        </p:nvSpPr>
        <p:spPr bwMode="auto">
          <a:xfrm>
            <a:off x="5273675" y="1287463"/>
            <a:ext cx="1870075" cy="1330325"/>
          </a:xfrm>
          <a:custGeom>
            <a:avLst/>
            <a:gdLst/>
            <a:ahLst/>
            <a:cxnLst>
              <a:cxn ang="0">
                <a:pos x="31" y="570"/>
              </a:cxn>
              <a:cxn ang="0">
                <a:pos x="100" y="517"/>
              </a:cxn>
              <a:cxn ang="0">
                <a:pos x="176" y="484"/>
              </a:cxn>
              <a:cxn ang="0">
                <a:pos x="260" y="466"/>
              </a:cxn>
              <a:cxn ang="0">
                <a:pos x="345" y="455"/>
              </a:cxn>
              <a:cxn ang="0">
                <a:pos x="432" y="442"/>
              </a:cxn>
              <a:cxn ang="0">
                <a:pos x="514" y="420"/>
              </a:cxn>
              <a:cxn ang="0">
                <a:pos x="593" y="377"/>
              </a:cxn>
              <a:cxn ang="0">
                <a:pos x="644" y="324"/>
              </a:cxn>
              <a:cxn ang="0">
                <a:pos x="662" y="284"/>
              </a:cxn>
              <a:cxn ang="0">
                <a:pos x="680" y="244"/>
              </a:cxn>
              <a:cxn ang="0">
                <a:pos x="719" y="198"/>
              </a:cxn>
              <a:cxn ang="0">
                <a:pos x="810" y="139"/>
              </a:cxn>
              <a:cxn ang="0">
                <a:pos x="913" y="96"/>
              </a:cxn>
              <a:cxn ang="0">
                <a:pos x="1015" y="62"/>
              </a:cxn>
              <a:cxn ang="0">
                <a:pos x="1121" y="24"/>
              </a:cxn>
              <a:cxn ang="0">
                <a:pos x="1139" y="24"/>
              </a:cxn>
              <a:cxn ang="0">
                <a:pos x="1061" y="72"/>
              </a:cxn>
              <a:cxn ang="0">
                <a:pos x="988" y="123"/>
              </a:cxn>
              <a:cxn ang="0">
                <a:pos x="922" y="185"/>
              </a:cxn>
              <a:cxn ang="0">
                <a:pos x="867" y="257"/>
              </a:cxn>
              <a:cxn ang="0">
                <a:pos x="834" y="329"/>
              </a:cxn>
              <a:cxn ang="0">
                <a:pos x="807" y="396"/>
              </a:cxn>
              <a:cxn ang="0">
                <a:pos x="771" y="455"/>
              </a:cxn>
              <a:cxn ang="0">
                <a:pos x="710" y="503"/>
              </a:cxn>
              <a:cxn ang="0">
                <a:pos x="629" y="530"/>
              </a:cxn>
              <a:cxn ang="0">
                <a:pos x="547" y="549"/>
              </a:cxn>
              <a:cxn ang="0">
                <a:pos x="469" y="573"/>
              </a:cxn>
              <a:cxn ang="0">
                <a:pos x="405" y="610"/>
              </a:cxn>
              <a:cxn ang="0">
                <a:pos x="363" y="664"/>
              </a:cxn>
              <a:cxn ang="0">
                <a:pos x="330" y="731"/>
              </a:cxn>
              <a:cxn ang="0">
                <a:pos x="303" y="803"/>
              </a:cxn>
              <a:cxn ang="0">
                <a:pos x="254" y="779"/>
              </a:cxn>
              <a:cxn ang="0">
                <a:pos x="185" y="701"/>
              </a:cxn>
              <a:cxn ang="0">
                <a:pos x="112" y="661"/>
              </a:cxn>
              <a:cxn ang="0">
                <a:pos x="40" y="632"/>
              </a:cxn>
            </a:cxnLst>
            <a:rect l="0" t="0" r="r" b="b"/>
            <a:pathLst>
              <a:path w="1178" h="838">
                <a:moveTo>
                  <a:pt x="0" y="610"/>
                </a:moveTo>
                <a:lnTo>
                  <a:pt x="31" y="570"/>
                </a:lnTo>
                <a:lnTo>
                  <a:pt x="64" y="541"/>
                </a:lnTo>
                <a:lnTo>
                  <a:pt x="100" y="517"/>
                </a:lnTo>
                <a:lnTo>
                  <a:pt x="136" y="498"/>
                </a:lnTo>
                <a:lnTo>
                  <a:pt x="176" y="484"/>
                </a:lnTo>
                <a:lnTo>
                  <a:pt x="218" y="474"/>
                </a:lnTo>
                <a:lnTo>
                  <a:pt x="260" y="466"/>
                </a:lnTo>
                <a:lnTo>
                  <a:pt x="303" y="460"/>
                </a:lnTo>
                <a:lnTo>
                  <a:pt x="345" y="455"/>
                </a:lnTo>
                <a:lnTo>
                  <a:pt x="390" y="450"/>
                </a:lnTo>
                <a:lnTo>
                  <a:pt x="432" y="442"/>
                </a:lnTo>
                <a:lnTo>
                  <a:pt x="475" y="431"/>
                </a:lnTo>
                <a:lnTo>
                  <a:pt x="514" y="420"/>
                </a:lnTo>
                <a:lnTo>
                  <a:pt x="553" y="401"/>
                </a:lnTo>
                <a:lnTo>
                  <a:pt x="593" y="377"/>
                </a:lnTo>
                <a:lnTo>
                  <a:pt x="626" y="348"/>
                </a:lnTo>
                <a:lnTo>
                  <a:pt x="644" y="324"/>
                </a:lnTo>
                <a:lnTo>
                  <a:pt x="656" y="302"/>
                </a:lnTo>
                <a:lnTo>
                  <a:pt x="662" y="284"/>
                </a:lnTo>
                <a:lnTo>
                  <a:pt x="671" y="262"/>
                </a:lnTo>
                <a:lnTo>
                  <a:pt x="680" y="244"/>
                </a:lnTo>
                <a:lnTo>
                  <a:pt x="695" y="222"/>
                </a:lnTo>
                <a:lnTo>
                  <a:pt x="719" y="198"/>
                </a:lnTo>
                <a:lnTo>
                  <a:pt x="756" y="171"/>
                </a:lnTo>
                <a:lnTo>
                  <a:pt x="810" y="139"/>
                </a:lnTo>
                <a:lnTo>
                  <a:pt x="861" y="115"/>
                </a:lnTo>
                <a:lnTo>
                  <a:pt x="913" y="96"/>
                </a:lnTo>
                <a:lnTo>
                  <a:pt x="964" y="78"/>
                </a:lnTo>
                <a:lnTo>
                  <a:pt x="1015" y="62"/>
                </a:lnTo>
                <a:lnTo>
                  <a:pt x="1067" y="46"/>
                </a:lnTo>
                <a:lnTo>
                  <a:pt x="1121" y="24"/>
                </a:lnTo>
                <a:lnTo>
                  <a:pt x="1178" y="0"/>
                </a:lnTo>
                <a:lnTo>
                  <a:pt x="1139" y="24"/>
                </a:lnTo>
                <a:lnTo>
                  <a:pt x="1100" y="48"/>
                </a:lnTo>
                <a:lnTo>
                  <a:pt x="1061" y="72"/>
                </a:lnTo>
                <a:lnTo>
                  <a:pt x="1024" y="96"/>
                </a:lnTo>
                <a:lnTo>
                  <a:pt x="988" y="123"/>
                </a:lnTo>
                <a:lnTo>
                  <a:pt x="955" y="153"/>
                </a:lnTo>
                <a:lnTo>
                  <a:pt x="922" y="185"/>
                </a:lnTo>
                <a:lnTo>
                  <a:pt x="892" y="219"/>
                </a:lnTo>
                <a:lnTo>
                  <a:pt x="867" y="257"/>
                </a:lnTo>
                <a:lnTo>
                  <a:pt x="849" y="292"/>
                </a:lnTo>
                <a:lnTo>
                  <a:pt x="834" y="329"/>
                </a:lnTo>
                <a:lnTo>
                  <a:pt x="822" y="364"/>
                </a:lnTo>
                <a:lnTo>
                  <a:pt x="807" y="396"/>
                </a:lnTo>
                <a:lnTo>
                  <a:pt x="792" y="428"/>
                </a:lnTo>
                <a:lnTo>
                  <a:pt x="771" y="455"/>
                </a:lnTo>
                <a:lnTo>
                  <a:pt x="747" y="479"/>
                </a:lnTo>
                <a:lnTo>
                  <a:pt x="710" y="503"/>
                </a:lnTo>
                <a:lnTo>
                  <a:pt x="671" y="519"/>
                </a:lnTo>
                <a:lnTo>
                  <a:pt x="629" y="530"/>
                </a:lnTo>
                <a:lnTo>
                  <a:pt x="589" y="541"/>
                </a:lnTo>
                <a:lnTo>
                  <a:pt x="547" y="549"/>
                </a:lnTo>
                <a:lnTo>
                  <a:pt x="508" y="559"/>
                </a:lnTo>
                <a:lnTo>
                  <a:pt x="469" y="573"/>
                </a:lnTo>
                <a:lnTo>
                  <a:pt x="429" y="592"/>
                </a:lnTo>
                <a:lnTo>
                  <a:pt x="405" y="610"/>
                </a:lnTo>
                <a:lnTo>
                  <a:pt x="381" y="634"/>
                </a:lnTo>
                <a:lnTo>
                  <a:pt x="363" y="664"/>
                </a:lnTo>
                <a:lnTo>
                  <a:pt x="345" y="696"/>
                </a:lnTo>
                <a:lnTo>
                  <a:pt x="330" y="731"/>
                </a:lnTo>
                <a:lnTo>
                  <a:pt x="315" y="768"/>
                </a:lnTo>
                <a:lnTo>
                  <a:pt x="303" y="803"/>
                </a:lnTo>
                <a:lnTo>
                  <a:pt x="287" y="838"/>
                </a:lnTo>
                <a:lnTo>
                  <a:pt x="254" y="779"/>
                </a:lnTo>
                <a:lnTo>
                  <a:pt x="218" y="733"/>
                </a:lnTo>
                <a:lnTo>
                  <a:pt x="185" y="701"/>
                </a:lnTo>
                <a:lnTo>
                  <a:pt x="148" y="680"/>
                </a:lnTo>
                <a:lnTo>
                  <a:pt x="112" y="661"/>
                </a:lnTo>
                <a:lnTo>
                  <a:pt x="76" y="648"/>
                </a:lnTo>
                <a:lnTo>
                  <a:pt x="40" y="632"/>
                </a:lnTo>
                <a:lnTo>
                  <a:pt x="0" y="610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2" name="Freeform 44"/>
          <p:cNvSpPr>
            <a:spLocks/>
          </p:cNvSpPr>
          <p:nvPr/>
        </p:nvSpPr>
        <p:spPr bwMode="auto">
          <a:xfrm>
            <a:off x="5840413" y="2651125"/>
            <a:ext cx="2162175" cy="574675"/>
          </a:xfrm>
          <a:custGeom>
            <a:avLst/>
            <a:gdLst/>
            <a:ahLst/>
            <a:cxnLst>
              <a:cxn ang="0">
                <a:pos x="48" y="16"/>
              </a:cxn>
              <a:cxn ang="0">
                <a:pos x="139" y="0"/>
              </a:cxn>
              <a:cxn ang="0">
                <a:pos x="226" y="8"/>
              </a:cxn>
              <a:cxn ang="0">
                <a:pos x="308" y="32"/>
              </a:cxn>
              <a:cxn ang="0">
                <a:pos x="387" y="62"/>
              </a:cxn>
              <a:cxn ang="0">
                <a:pos x="468" y="91"/>
              </a:cxn>
              <a:cxn ang="0">
                <a:pos x="553" y="110"/>
              </a:cxn>
              <a:cxn ang="0">
                <a:pos x="640" y="110"/>
              </a:cxn>
              <a:cxn ang="0">
                <a:pos x="716" y="91"/>
              </a:cxn>
              <a:cxn ang="0">
                <a:pos x="758" y="67"/>
              </a:cxn>
              <a:cxn ang="0">
                <a:pos x="797" y="43"/>
              </a:cxn>
              <a:cxn ang="0">
                <a:pos x="858" y="22"/>
              </a:cxn>
              <a:cxn ang="0">
                <a:pos x="966" y="14"/>
              </a:cxn>
              <a:cxn ang="0">
                <a:pos x="1081" y="24"/>
              </a:cxn>
              <a:cxn ang="0">
                <a:pos x="1187" y="46"/>
              </a:cxn>
              <a:cxn ang="0">
                <a:pos x="1299" y="64"/>
              </a:cxn>
              <a:cxn ang="0">
                <a:pos x="1314" y="72"/>
              </a:cxn>
              <a:cxn ang="0">
                <a:pos x="1223" y="75"/>
              </a:cxn>
              <a:cxn ang="0">
                <a:pos x="1130" y="83"/>
              </a:cxn>
              <a:cxn ang="0">
                <a:pos x="1039" y="105"/>
              </a:cxn>
              <a:cxn ang="0">
                <a:pos x="948" y="139"/>
              </a:cxn>
              <a:cxn ang="0">
                <a:pos x="879" y="185"/>
              </a:cxn>
              <a:cxn ang="0">
                <a:pos x="815" y="230"/>
              </a:cxn>
              <a:cxn ang="0">
                <a:pos x="749" y="265"/>
              </a:cxn>
              <a:cxn ang="0">
                <a:pos x="667" y="276"/>
              </a:cxn>
              <a:cxn ang="0">
                <a:pos x="583" y="262"/>
              </a:cxn>
              <a:cxn ang="0">
                <a:pos x="501" y="238"/>
              </a:cxn>
              <a:cxn ang="0">
                <a:pos x="420" y="220"/>
              </a:cxn>
              <a:cxn ang="0">
                <a:pos x="341" y="222"/>
              </a:cxn>
              <a:cxn ang="0">
                <a:pos x="275" y="249"/>
              </a:cxn>
              <a:cxn ang="0">
                <a:pos x="208" y="292"/>
              </a:cxn>
              <a:cxn ang="0">
                <a:pos x="142" y="340"/>
              </a:cxn>
              <a:cxn ang="0">
                <a:pos x="115" y="295"/>
              </a:cxn>
              <a:cxn ang="0">
                <a:pos x="103" y="196"/>
              </a:cxn>
              <a:cxn ang="0">
                <a:pos x="66" y="131"/>
              </a:cxn>
              <a:cxn ang="0">
                <a:pos x="21" y="70"/>
              </a:cxn>
            </a:cxnLst>
            <a:rect l="0" t="0" r="r" b="b"/>
            <a:pathLst>
              <a:path w="1362" h="362">
                <a:moveTo>
                  <a:pt x="0" y="35"/>
                </a:moveTo>
                <a:lnTo>
                  <a:pt x="48" y="16"/>
                </a:lnTo>
                <a:lnTo>
                  <a:pt x="97" y="6"/>
                </a:lnTo>
                <a:lnTo>
                  <a:pt x="139" y="0"/>
                </a:lnTo>
                <a:lnTo>
                  <a:pt x="184" y="3"/>
                </a:lnTo>
                <a:lnTo>
                  <a:pt x="226" y="8"/>
                </a:lnTo>
                <a:lnTo>
                  <a:pt x="266" y="19"/>
                </a:lnTo>
                <a:lnTo>
                  <a:pt x="308" y="32"/>
                </a:lnTo>
                <a:lnTo>
                  <a:pt x="347" y="48"/>
                </a:lnTo>
                <a:lnTo>
                  <a:pt x="387" y="62"/>
                </a:lnTo>
                <a:lnTo>
                  <a:pt x="426" y="78"/>
                </a:lnTo>
                <a:lnTo>
                  <a:pt x="468" y="91"/>
                </a:lnTo>
                <a:lnTo>
                  <a:pt x="507" y="102"/>
                </a:lnTo>
                <a:lnTo>
                  <a:pt x="553" y="110"/>
                </a:lnTo>
                <a:lnTo>
                  <a:pt x="595" y="113"/>
                </a:lnTo>
                <a:lnTo>
                  <a:pt x="640" y="110"/>
                </a:lnTo>
                <a:lnTo>
                  <a:pt x="689" y="102"/>
                </a:lnTo>
                <a:lnTo>
                  <a:pt x="716" y="91"/>
                </a:lnTo>
                <a:lnTo>
                  <a:pt x="740" y="80"/>
                </a:lnTo>
                <a:lnTo>
                  <a:pt x="758" y="67"/>
                </a:lnTo>
                <a:lnTo>
                  <a:pt x="776" y="54"/>
                </a:lnTo>
                <a:lnTo>
                  <a:pt x="797" y="43"/>
                </a:lnTo>
                <a:lnTo>
                  <a:pt x="821" y="32"/>
                </a:lnTo>
                <a:lnTo>
                  <a:pt x="858" y="22"/>
                </a:lnTo>
                <a:lnTo>
                  <a:pt x="903" y="16"/>
                </a:lnTo>
                <a:lnTo>
                  <a:pt x="966" y="14"/>
                </a:lnTo>
                <a:lnTo>
                  <a:pt x="1024" y="16"/>
                </a:lnTo>
                <a:lnTo>
                  <a:pt x="1081" y="24"/>
                </a:lnTo>
                <a:lnTo>
                  <a:pt x="1133" y="35"/>
                </a:lnTo>
                <a:lnTo>
                  <a:pt x="1187" y="46"/>
                </a:lnTo>
                <a:lnTo>
                  <a:pt x="1241" y="54"/>
                </a:lnTo>
                <a:lnTo>
                  <a:pt x="1299" y="64"/>
                </a:lnTo>
                <a:lnTo>
                  <a:pt x="1362" y="70"/>
                </a:lnTo>
                <a:lnTo>
                  <a:pt x="1314" y="72"/>
                </a:lnTo>
                <a:lnTo>
                  <a:pt x="1268" y="75"/>
                </a:lnTo>
                <a:lnTo>
                  <a:pt x="1223" y="75"/>
                </a:lnTo>
                <a:lnTo>
                  <a:pt x="1178" y="78"/>
                </a:lnTo>
                <a:lnTo>
                  <a:pt x="1130" y="83"/>
                </a:lnTo>
                <a:lnTo>
                  <a:pt x="1084" y="91"/>
                </a:lnTo>
                <a:lnTo>
                  <a:pt x="1039" y="105"/>
                </a:lnTo>
                <a:lnTo>
                  <a:pt x="991" y="121"/>
                </a:lnTo>
                <a:lnTo>
                  <a:pt x="948" y="139"/>
                </a:lnTo>
                <a:lnTo>
                  <a:pt x="912" y="163"/>
                </a:lnTo>
                <a:lnTo>
                  <a:pt x="879" y="185"/>
                </a:lnTo>
                <a:lnTo>
                  <a:pt x="846" y="209"/>
                </a:lnTo>
                <a:lnTo>
                  <a:pt x="815" y="230"/>
                </a:lnTo>
                <a:lnTo>
                  <a:pt x="782" y="249"/>
                </a:lnTo>
                <a:lnTo>
                  <a:pt x="749" y="265"/>
                </a:lnTo>
                <a:lnTo>
                  <a:pt x="713" y="273"/>
                </a:lnTo>
                <a:lnTo>
                  <a:pt x="667" y="276"/>
                </a:lnTo>
                <a:lnTo>
                  <a:pt x="625" y="271"/>
                </a:lnTo>
                <a:lnTo>
                  <a:pt x="583" y="262"/>
                </a:lnTo>
                <a:lnTo>
                  <a:pt x="544" y="252"/>
                </a:lnTo>
                <a:lnTo>
                  <a:pt x="501" y="238"/>
                </a:lnTo>
                <a:lnTo>
                  <a:pt x="462" y="228"/>
                </a:lnTo>
                <a:lnTo>
                  <a:pt x="420" y="220"/>
                </a:lnTo>
                <a:lnTo>
                  <a:pt x="374" y="217"/>
                </a:lnTo>
                <a:lnTo>
                  <a:pt x="341" y="222"/>
                </a:lnTo>
                <a:lnTo>
                  <a:pt x="308" y="233"/>
                </a:lnTo>
                <a:lnTo>
                  <a:pt x="275" y="249"/>
                </a:lnTo>
                <a:lnTo>
                  <a:pt x="242" y="268"/>
                </a:lnTo>
                <a:lnTo>
                  <a:pt x="208" y="292"/>
                </a:lnTo>
                <a:lnTo>
                  <a:pt x="175" y="316"/>
                </a:lnTo>
                <a:lnTo>
                  <a:pt x="142" y="340"/>
                </a:lnTo>
                <a:lnTo>
                  <a:pt x="109" y="362"/>
                </a:lnTo>
                <a:lnTo>
                  <a:pt x="115" y="295"/>
                </a:lnTo>
                <a:lnTo>
                  <a:pt x="112" y="241"/>
                </a:lnTo>
                <a:lnTo>
                  <a:pt x="103" y="196"/>
                </a:lnTo>
                <a:lnTo>
                  <a:pt x="88" y="161"/>
                </a:lnTo>
                <a:lnTo>
                  <a:pt x="66" y="131"/>
                </a:lnTo>
                <a:lnTo>
                  <a:pt x="42" y="102"/>
                </a:lnTo>
                <a:lnTo>
                  <a:pt x="21" y="70"/>
                </a:lnTo>
                <a:lnTo>
                  <a:pt x="0" y="35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3" name="Freeform 45"/>
          <p:cNvSpPr>
            <a:spLocks/>
          </p:cNvSpPr>
          <p:nvPr/>
        </p:nvSpPr>
        <p:spPr bwMode="auto">
          <a:xfrm>
            <a:off x="5945188" y="3355975"/>
            <a:ext cx="2014537" cy="919163"/>
          </a:xfrm>
          <a:custGeom>
            <a:avLst/>
            <a:gdLst/>
            <a:ahLst/>
            <a:cxnLst>
              <a:cxn ang="0">
                <a:pos x="127" y="3"/>
              </a:cxn>
              <a:cxn ang="0">
                <a:pos x="215" y="27"/>
              </a:cxn>
              <a:cxn ang="0">
                <a:pos x="287" y="67"/>
              </a:cxn>
              <a:cxn ang="0">
                <a:pos x="348" y="121"/>
              </a:cxn>
              <a:cxn ang="0">
                <a:pos x="402" y="180"/>
              </a:cxn>
              <a:cxn ang="0">
                <a:pos x="459" y="239"/>
              </a:cxn>
              <a:cxn ang="0">
                <a:pos x="523" y="290"/>
              </a:cxn>
              <a:cxn ang="0">
                <a:pos x="601" y="327"/>
              </a:cxn>
              <a:cxn ang="0">
                <a:pos x="680" y="340"/>
              </a:cxn>
              <a:cxn ang="0">
                <a:pos x="728" y="332"/>
              </a:cxn>
              <a:cxn ang="0">
                <a:pos x="777" y="324"/>
              </a:cxn>
              <a:cxn ang="0">
                <a:pos x="840" y="332"/>
              </a:cxn>
              <a:cxn ang="0">
                <a:pos x="943" y="370"/>
              </a:cxn>
              <a:cxn ang="0">
                <a:pos x="1039" y="426"/>
              </a:cxn>
              <a:cxn ang="0">
                <a:pos x="1124" y="485"/>
              </a:cxn>
              <a:cxn ang="0">
                <a:pos x="1215" y="549"/>
              </a:cxn>
              <a:cxn ang="0">
                <a:pos x="1224" y="563"/>
              </a:cxn>
              <a:cxn ang="0">
                <a:pos x="1139" y="528"/>
              </a:cxn>
              <a:cxn ang="0">
                <a:pos x="1051" y="498"/>
              </a:cxn>
              <a:cxn ang="0">
                <a:pos x="961" y="480"/>
              </a:cxn>
              <a:cxn ang="0">
                <a:pos x="864" y="477"/>
              </a:cxn>
              <a:cxn ang="0">
                <a:pos x="777" y="488"/>
              </a:cxn>
              <a:cxn ang="0">
                <a:pos x="695" y="501"/>
              </a:cxn>
              <a:cxn ang="0">
                <a:pos x="620" y="504"/>
              </a:cxn>
              <a:cxn ang="0">
                <a:pos x="541" y="482"/>
              </a:cxn>
              <a:cxn ang="0">
                <a:pos x="472" y="437"/>
              </a:cxn>
              <a:cxn ang="0">
                <a:pos x="414" y="383"/>
              </a:cxn>
              <a:cxn ang="0">
                <a:pos x="351" y="335"/>
              </a:cxn>
              <a:cxn ang="0">
                <a:pos x="281" y="306"/>
              </a:cxn>
              <a:cxn ang="0">
                <a:pos x="206" y="303"/>
              </a:cxn>
              <a:cxn ang="0">
                <a:pos x="124" y="314"/>
              </a:cxn>
              <a:cxn ang="0">
                <a:pos x="40" y="327"/>
              </a:cxn>
              <a:cxn ang="0">
                <a:pos x="43" y="279"/>
              </a:cxn>
              <a:cxn ang="0">
                <a:pos x="79" y="185"/>
              </a:cxn>
              <a:cxn ang="0">
                <a:pos x="82" y="110"/>
              </a:cxn>
              <a:cxn ang="0">
                <a:pos x="73" y="41"/>
              </a:cxn>
            </a:cxnLst>
            <a:rect l="0" t="0" r="r" b="b"/>
            <a:pathLst>
              <a:path w="1269" h="579">
                <a:moveTo>
                  <a:pt x="73" y="0"/>
                </a:moveTo>
                <a:lnTo>
                  <a:pt x="127" y="3"/>
                </a:lnTo>
                <a:lnTo>
                  <a:pt x="173" y="11"/>
                </a:lnTo>
                <a:lnTo>
                  <a:pt x="215" y="27"/>
                </a:lnTo>
                <a:lnTo>
                  <a:pt x="254" y="46"/>
                </a:lnTo>
                <a:lnTo>
                  <a:pt x="287" y="67"/>
                </a:lnTo>
                <a:lnTo>
                  <a:pt x="318" y="94"/>
                </a:lnTo>
                <a:lnTo>
                  <a:pt x="348" y="121"/>
                </a:lnTo>
                <a:lnTo>
                  <a:pt x="375" y="150"/>
                </a:lnTo>
                <a:lnTo>
                  <a:pt x="402" y="180"/>
                </a:lnTo>
                <a:lnTo>
                  <a:pt x="429" y="212"/>
                </a:lnTo>
                <a:lnTo>
                  <a:pt x="459" y="239"/>
                </a:lnTo>
                <a:lnTo>
                  <a:pt x="490" y="265"/>
                </a:lnTo>
                <a:lnTo>
                  <a:pt x="523" y="290"/>
                </a:lnTo>
                <a:lnTo>
                  <a:pt x="562" y="311"/>
                </a:lnTo>
                <a:lnTo>
                  <a:pt x="601" y="327"/>
                </a:lnTo>
                <a:lnTo>
                  <a:pt x="650" y="338"/>
                </a:lnTo>
                <a:lnTo>
                  <a:pt x="680" y="340"/>
                </a:lnTo>
                <a:lnTo>
                  <a:pt x="707" y="338"/>
                </a:lnTo>
                <a:lnTo>
                  <a:pt x="728" y="332"/>
                </a:lnTo>
                <a:lnTo>
                  <a:pt x="752" y="330"/>
                </a:lnTo>
                <a:lnTo>
                  <a:pt x="777" y="324"/>
                </a:lnTo>
                <a:lnTo>
                  <a:pt x="804" y="327"/>
                </a:lnTo>
                <a:lnTo>
                  <a:pt x="840" y="332"/>
                </a:lnTo>
                <a:lnTo>
                  <a:pt x="885" y="346"/>
                </a:lnTo>
                <a:lnTo>
                  <a:pt x="943" y="370"/>
                </a:lnTo>
                <a:lnTo>
                  <a:pt x="994" y="397"/>
                </a:lnTo>
                <a:lnTo>
                  <a:pt x="1039" y="426"/>
                </a:lnTo>
                <a:lnTo>
                  <a:pt x="1082" y="456"/>
                </a:lnTo>
                <a:lnTo>
                  <a:pt x="1124" y="485"/>
                </a:lnTo>
                <a:lnTo>
                  <a:pt x="1166" y="517"/>
                </a:lnTo>
                <a:lnTo>
                  <a:pt x="1215" y="549"/>
                </a:lnTo>
                <a:lnTo>
                  <a:pt x="1269" y="579"/>
                </a:lnTo>
                <a:lnTo>
                  <a:pt x="1224" y="563"/>
                </a:lnTo>
                <a:lnTo>
                  <a:pt x="1181" y="547"/>
                </a:lnTo>
                <a:lnTo>
                  <a:pt x="1139" y="528"/>
                </a:lnTo>
                <a:lnTo>
                  <a:pt x="1097" y="514"/>
                </a:lnTo>
                <a:lnTo>
                  <a:pt x="1051" y="498"/>
                </a:lnTo>
                <a:lnTo>
                  <a:pt x="1006" y="488"/>
                </a:lnTo>
                <a:lnTo>
                  <a:pt x="961" y="480"/>
                </a:lnTo>
                <a:lnTo>
                  <a:pt x="910" y="474"/>
                </a:lnTo>
                <a:lnTo>
                  <a:pt x="864" y="477"/>
                </a:lnTo>
                <a:lnTo>
                  <a:pt x="819" y="480"/>
                </a:lnTo>
                <a:lnTo>
                  <a:pt x="777" y="488"/>
                </a:lnTo>
                <a:lnTo>
                  <a:pt x="734" y="496"/>
                </a:lnTo>
                <a:lnTo>
                  <a:pt x="695" y="501"/>
                </a:lnTo>
                <a:lnTo>
                  <a:pt x="656" y="506"/>
                </a:lnTo>
                <a:lnTo>
                  <a:pt x="620" y="504"/>
                </a:lnTo>
                <a:lnTo>
                  <a:pt x="583" y="498"/>
                </a:lnTo>
                <a:lnTo>
                  <a:pt x="541" y="482"/>
                </a:lnTo>
                <a:lnTo>
                  <a:pt x="505" y="461"/>
                </a:lnTo>
                <a:lnTo>
                  <a:pt x="472" y="437"/>
                </a:lnTo>
                <a:lnTo>
                  <a:pt x="444" y="410"/>
                </a:lnTo>
                <a:lnTo>
                  <a:pt x="414" y="383"/>
                </a:lnTo>
                <a:lnTo>
                  <a:pt x="384" y="359"/>
                </a:lnTo>
                <a:lnTo>
                  <a:pt x="351" y="335"/>
                </a:lnTo>
                <a:lnTo>
                  <a:pt x="311" y="314"/>
                </a:lnTo>
                <a:lnTo>
                  <a:pt x="281" y="306"/>
                </a:lnTo>
                <a:lnTo>
                  <a:pt x="245" y="300"/>
                </a:lnTo>
                <a:lnTo>
                  <a:pt x="206" y="303"/>
                </a:lnTo>
                <a:lnTo>
                  <a:pt x="166" y="306"/>
                </a:lnTo>
                <a:lnTo>
                  <a:pt x="124" y="314"/>
                </a:lnTo>
                <a:lnTo>
                  <a:pt x="82" y="322"/>
                </a:lnTo>
                <a:lnTo>
                  <a:pt x="40" y="327"/>
                </a:lnTo>
                <a:lnTo>
                  <a:pt x="0" y="335"/>
                </a:lnTo>
                <a:lnTo>
                  <a:pt x="43" y="279"/>
                </a:lnTo>
                <a:lnTo>
                  <a:pt x="67" y="228"/>
                </a:lnTo>
                <a:lnTo>
                  <a:pt x="79" y="185"/>
                </a:lnTo>
                <a:lnTo>
                  <a:pt x="82" y="148"/>
                </a:lnTo>
                <a:lnTo>
                  <a:pt x="82" y="110"/>
                </a:lnTo>
                <a:lnTo>
                  <a:pt x="76" y="75"/>
                </a:lnTo>
                <a:lnTo>
                  <a:pt x="73" y="41"/>
                </a:lnTo>
                <a:lnTo>
                  <a:pt x="73" y="0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4" name="Freeform 46"/>
          <p:cNvSpPr>
            <a:spLocks/>
          </p:cNvSpPr>
          <p:nvPr/>
        </p:nvSpPr>
        <p:spPr bwMode="auto">
          <a:xfrm>
            <a:off x="5461000" y="3998913"/>
            <a:ext cx="1447800" cy="1685925"/>
          </a:xfrm>
          <a:custGeom>
            <a:avLst/>
            <a:gdLst/>
            <a:ahLst/>
            <a:cxnLst>
              <a:cxn ang="0">
                <a:pos x="345" y="59"/>
              </a:cxn>
              <a:cxn ang="0">
                <a:pos x="414" y="198"/>
              </a:cxn>
              <a:cxn ang="0">
                <a:pos x="438" y="350"/>
              </a:cxn>
              <a:cxn ang="0">
                <a:pos x="487" y="498"/>
              </a:cxn>
              <a:cxn ang="0">
                <a:pos x="568" y="578"/>
              </a:cxn>
              <a:cxn ang="0">
                <a:pos x="613" y="597"/>
              </a:cxn>
              <a:cxn ang="0">
                <a:pos x="659" y="613"/>
              </a:cxn>
              <a:cxn ang="0">
                <a:pos x="707" y="650"/>
              </a:cxn>
              <a:cxn ang="0">
                <a:pos x="771" y="730"/>
              </a:cxn>
              <a:cxn ang="0">
                <a:pos x="816" y="821"/>
              </a:cxn>
              <a:cxn ang="0">
                <a:pos x="849" y="915"/>
              </a:cxn>
              <a:cxn ang="0">
                <a:pos x="888" y="1011"/>
              </a:cxn>
              <a:cxn ang="0">
                <a:pos x="885" y="1027"/>
              </a:cxn>
              <a:cxn ang="0">
                <a:pos x="837" y="958"/>
              </a:cxn>
              <a:cxn ang="0">
                <a:pos x="783" y="891"/>
              </a:cxn>
              <a:cxn ang="0">
                <a:pos x="716" y="829"/>
              </a:cxn>
              <a:cxn ang="0">
                <a:pos x="638" y="781"/>
              </a:cxn>
              <a:cxn ang="0">
                <a:pos x="556" y="749"/>
              </a:cxn>
              <a:cxn ang="0">
                <a:pos x="481" y="722"/>
              </a:cxn>
              <a:cxn ang="0">
                <a:pos x="417" y="688"/>
              </a:cxn>
              <a:cxn ang="0">
                <a:pos x="366" y="631"/>
              </a:cxn>
              <a:cxn ang="0">
                <a:pos x="336" y="559"/>
              </a:cxn>
              <a:cxn ang="0">
                <a:pos x="317" y="487"/>
              </a:cxn>
              <a:cxn ang="0">
                <a:pos x="293" y="415"/>
              </a:cxn>
              <a:cxn ang="0">
                <a:pos x="254" y="356"/>
              </a:cxn>
              <a:cxn ang="0">
                <a:pos x="194" y="318"/>
              </a:cxn>
              <a:cxn ang="0">
                <a:pos x="118" y="286"/>
              </a:cxn>
              <a:cxn ang="0">
                <a:pos x="37" y="259"/>
              </a:cxn>
              <a:cxn ang="0">
                <a:pos x="70" y="216"/>
              </a:cxn>
              <a:cxn ang="0">
                <a:pos x="157" y="158"/>
              </a:cxn>
              <a:cxn ang="0">
                <a:pos x="206" y="96"/>
              </a:cxn>
              <a:cxn ang="0">
                <a:pos x="242" y="32"/>
              </a:cxn>
            </a:cxnLst>
            <a:rect l="0" t="0" r="r" b="b"/>
            <a:pathLst>
              <a:path w="912" h="1062">
                <a:moveTo>
                  <a:pt x="266" y="0"/>
                </a:moveTo>
                <a:lnTo>
                  <a:pt x="345" y="59"/>
                </a:lnTo>
                <a:lnTo>
                  <a:pt x="390" y="125"/>
                </a:lnTo>
                <a:lnTo>
                  <a:pt x="414" y="198"/>
                </a:lnTo>
                <a:lnTo>
                  <a:pt x="429" y="273"/>
                </a:lnTo>
                <a:lnTo>
                  <a:pt x="438" y="350"/>
                </a:lnTo>
                <a:lnTo>
                  <a:pt x="453" y="425"/>
                </a:lnTo>
                <a:lnTo>
                  <a:pt x="487" y="498"/>
                </a:lnTo>
                <a:lnTo>
                  <a:pt x="544" y="562"/>
                </a:lnTo>
                <a:lnTo>
                  <a:pt x="568" y="578"/>
                </a:lnTo>
                <a:lnTo>
                  <a:pt x="589" y="589"/>
                </a:lnTo>
                <a:lnTo>
                  <a:pt x="613" y="597"/>
                </a:lnTo>
                <a:lnTo>
                  <a:pt x="635" y="605"/>
                </a:lnTo>
                <a:lnTo>
                  <a:pt x="659" y="613"/>
                </a:lnTo>
                <a:lnTo>
                  <a:pt x="683" y="626"/>
                </a:lnTo>
                <a:lnTo>
                  <a:pt x="707" y="650"/>
                </a:lnTo>
                <a:lnTo>
                  <a:pt x="737" y="682"/>
                </a:lnTo>
                <a:lnTo>
                  <a:pt x="771" y="730"/>
                </a:lnTo>
                <a:lnTo>
                  <a:pt x="795" y="776"/>
                </a:lnTo>
                <a:lnTo>
                  <a:pt x="816" y="821"/>
                </a:lnTo>
                <a:lnTo>
                  <a:pt x="834" y="867"/>
                </a:lnTo>
                <a:lnTo>
                  <a:pt x="849" y="915"/>
                </a:lnTo>
                <a:lnTo>
                  <a:pt x="867" y="961"/>
                </a:lnTo>
                <a:lnTo>
                  <a:pt x="888" y="1011"/>
                </a:lnTo>
                <a:lnTo>
                  <a:pt x="912" y="1062"/>
                </a:lnTo>
                <a:lnTo>
                  <a:pt x="885" y="1027"/>
                </a:lnTo>
                <a:lnTo>
                  <a:pt x="861" y="993"/>
                </a:lnTo>
                <a:lnTo>
                  <a:pt x="837" y="958"/>
                </a:lnTo>
                <a:lnTo>
                  <a:pt x="810" y="923"/>
                </a:lnTo>
                <a:lnTo>
                  <a:pt x="783" y="891"/>
                </a:lnTo>
                <a:lnTo>
                  <a:pt x="749" y="862"/>
                </a:lnTo>
                <a:lnTo>
                  <a:pt x="716" y="829"/>
                </a:lnTo>
                <a:lnTo>
                  <a:pt x="677" y="803"/>
                </a:lnTo>
                <a:lnTo>
                  <a:pt x="638" y="781"/>
                </a:lnTo>
                <a:lnTo>
                  <a:pt x="595" y="762"/>
                </a:lnTo>
                <a:lnTo>
                  <a:pt x="556" y="749"/>
                </a:lnTo>
                <a:lnTo>
                  <a:pt x="517" y="736"/>
                </a:lnTo>
                <a:lnTo>
                  <a:pt x="481" y="722"/>
                </a:lnTo>
                <a:lnTo>
                  <a:pt x="447" y="706"/>
                </a:lnTo>
                <a:lnTo>
                  <a:pt x="417" y="688"/>
                </a:lnTo>
                <a:lnTo>
                  <a:pt x="390" y="663"/>
                </a:lnTo>
                <a:lnTo>
                  <a:pt x="366" y="631"/>
                </a:lnTo>
                <a:lnTo>
                  <a:pt x="348" y="597"/>
                </a:lnTo>
                <a:lnTo>
                  <a:pt x="336" y="559"/>
                </a:lnTo>
                <a:lnTo>
                  <a:pt x="327" y="524"/>
                </a:lnTo>
                <a:lnTo>
                  <a:pt x="317" y="487"/>
                </a:lnTo>
                <a:lnTo>
                  <a:pt x="308" y="449"/>
                </a:lnTo>
                <a:lnTo>
                  <a:pt x="293" y="415"/>
                </a:lnTo>
                <a:lnTo>
                  <a:pt x="275" y="380"/>
                </a:lnTo>
                <a:lnTo>
                  <a:pt x="254" y="356"/>
                </a:lnTo>
                <a:lnTo>
                  <a:pt x="227" y="337"/>
                </a:lnTo>
                <a:lnTo>
                  <a:pt x="194" y="318"/>
                </a:lnTo>
                <a:lnTo>
                  <a:pt x="157" y="302"/>
                </a:lnTo>
                <a:lnTo>
                  <a:pt x="118" y="286"/>
                </a:lnTo>
                <a:lnTo>
                  <a:pt x="79" y="273"/>
                </a:lnTo>
                <a:lnTo>
                  <a:pt x="37" y="259"/>
                </a:lnTo>
                <a:lnTo>
                  <a:pt x="0" y="246"/>
                </a:lnTo>
                <a:lnTo>
                  <a:pt x="70" y="216"/>
                </a:lnTo>
                <a:lnTo>
                  <a:pt x="121" y="187"/>
                </a:lnTo>
                <a:lnTo>
                  <a:pt x="157" y="158"/>
                </a:lnTo>
                <a:lnTo>
                  <a:pt x="185" y="128"/>
                </a:lnTo>
                <a:lnTo>
                  <a:pt x="206" y="96"/>
                </a:lnTo>
                <a:lnTo>
                  <a:pt x="224" y="64"/>
                </a:lnTo>
                <a:lnTo>
                  <a:pt x="242" y="32"/>
                </a:lnTo>
                <a:lnTo>
                  <a:pt x="266" y="0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5" name="Freeform 47"/>
          <p:cNvSpPr>
            <a:spLocks/>
          </p:cNvSpPr>
          <p:nvPr/>
        </p:nvSpPr>
        <p:spPr bwMode="auto">
          <a:xfrm>
            <a:off x="4779963" y="4478338"/>
            <a:ext cx="642937" cy="1916112"/>
          </a:xfrm>
          <a:custGeom>
            <a:avLst/>
            <a:gdLst/>
            <a:ahLst/>
            <a:cxnLst>
              <a:cxn ang="0">
                <a:pos x="369" y="0"/>
              </a:cxn>
              <a:cxn ang="0">
                <a:pos x="402" y="86"/>
              </a:cxn>
              <a:cxn ang="0">
                <a:pos x="405" y="163"/>
              </a:cxn>
              <a:cxn ang="0">
                <a:pos x="387" y="236"/>
              </a:cxn>
              <a:cxn ang="0">
                <a:pos x="354" y="308"/>
              </a:cxn>
              <a:cxn ang="0">
                <a:pos x="318" y="378"/>
              </a:cxn>
              <a:cxn ang="0">
                <a:pos x="290" y="450"/>
              </a:cxn>
              <a:cxn ang="0">
                <a:pos x="278" y="525"/>
              </a:cxn>
              <a:cxn ang="0">
                <a:pos x="290" y="608"/>
              </a:cxn>
              <a:cxn ang="0">
                <a:pos x="302" y="632"/>
              </a:cxn>
              <a:cxn ang="0">
                <a:pos x="315" y="653"/>
              </a:cxn>
              <a:cxn ang="0">
                <a:pos x="330" y="669"/>
              </a:cxn>
              <a:cxn ang="0">
                <a:pos x="345" y="685"/>
              </a:cxn>
              <a:cxn ang="0">
                <a:pos x="360" y="704"/>
              </a:cxn>
              <a:cxn ang="0">
                <a:pos x="372" y="725"/>
              </a:cxn>
              <a:cxn ang="0">
                <a:pos x="384" y="758"/>
              </a:cxn>
              <a:cxn ang="0">
                <a:pos x="390" y="798"/>
              </a:cxn>
              <a:cxn ang="0">
                <a:pos x="387" y="905"/>
              </a:cxn>
              <a:cxn ang="0">
                <a:pos x="369" y="1001"/>
              </a:cxn>
              <a:cxn ang="0">
                <a:pos x="345" y="1098"/>
              </a:cxn>
              <a:cxn ang="0">
                <a:pos x="330" y="1207"/>
              </a:cxn>
              <a:cxn ang="0">
                <a:pos x="324" y="1122"/>
              </a:cxn>
              <a:cxn ang="0">
                <a:pos x="318" y="1041"/>
              </a:cxn>
              <a:cxn ang="0">
                <a:pos x="302" y="958"/>
              </a:cxn>
              <a:cxn ang="0">
                <a:pos x="269" y="875"/>
              </a:cxn>
              <a:cxn ang="0">
                <a:pos x="248" y="838"/>
              </a:cxn>
              <a:cxn ang="0">
                <a:pos x="224" y="806"/>
              </a:cxn>
              <a:cxn ang="0">
                <a:pos x="197" y="776"/>
              </a:cxn>
              <a:cxn ang="0">
                <a:pos x="173" y="747"/>
              </a:cxn>
              <a:cxn ang="0">
                <a:pos x="148" y="720"/>
              </a:cxn>
              <a:cxn ang="0">
                <a:pos x="127" y="691"/>
              </a:cxn>
              <a:cxn ang="0">
                <a:pos x="109" y="661"/>
              </a:cxn>
              <a:cxn ang="0">
                <a:pos x="100" y="629"/>
              </a:cxn>
              <a:cxn ang="0">
                <a:pos x="100" y="551"/>
              </a:cxn>
              <a:cxn ang="0">
                <a:pos x="124" y="479"/>
              </a:cxn>
              <a:cxn ang="0">
                <a:pos x="148" y="407"/>
              </a:cxn>
              <a:cxn ang="0">
                <a:pos x="160" y="332"/>
              </a:cxn>
              <a:cxn ang="0">
                <a:pos x="157" y="303"/>
              </a:cxn>
              <a:cxn ang="0">
                <a:pos x="145" y="273"/>
              </a:cxn>
              <a:cxn ang="0">
                <a:pos x="127" y="241"/>
              </a:cxn>
              <a:cxn ang="0">
                <a:pos x="103" y="212"/>
              </a:cxn>
              <a:cxn ang="0">
                <a:pos x="79" y="182"/>
              </a:cxn>
              <a:cxn ang="0">
                <a:pos x="52" y="153"/>
              </a:cxn>
              <a:cxn ang="0">
                <a:pos x="25" y="123"/>
              </a:cxn>
              <a:cxn ang="0">
                <a:pos x="0" y="94"/>
              </a:cxn>
              <a:cxn ang="0">
                <a:pos x="76" y="102"/>
              </a:cxn>
              <a:cxn ang="0">
                <a:pos x="136" y="99"/>
              </a:cxn>
              <a:cxn ang="0">
                <a:pos x="185" y="88"/>
              </a:cxn>
              <a:cxn ang="0">
                <a:pos x="227" y="75"/>
              </a:cxn>
              <a:cxn ang="0">
                <a:pos x="260" y="56"/>
              </a:cxn>
              <a:cxn ang="0">
                <a:pos x="293" y="38"/>
              </a:cxn>
              <a:cxn ang="0">
                <a:pos x="330" y="19"/>
              </a:cxn>
              <a:cxn ang="0">
                <a:pos x="369" y="0"/>
              </a:cxn>
            </a:cxnLst>
            <a:rect l="0" t="0" r="r" b="b"/>
            <a:pathLst>
              <a:path w="405" h="1207">
                <a:moveTo>
                  <a:pt x="369" y="0"/>
                </a:moveTo>
                <a:lnTo>
                  <a:pt x="402" y="86"/>
                </a:lnTo>
                <a:lnTo>
                  <a:pt x="405" y="163"/>
                </a:lnTo>
                <a:lnTo>
                  <a:pt x="387" y="236"/>
                </a:lnTo>
                <a:lnTo>
                  <a:pt x="354" y="308"/>
                </a:lnTo>
                <a:lnTo>
                  <a:pt x="318" y="378"/>
                </a:lnTo>
                <a:lnTo>
                  <a:pt x="290" y="450"/>
                </a:lnTo>
                <a:lnTo>
                  <a:pt x="278" y="525"/>
                </a:lnTo>
                <a:lnTo>
                  <a:pt x="290" y="608"/>
                </a:lnTo>
                <a:lnTo>
                  <a:pt x="302" y="632"/>
                </a:lnTo>
                <a:lnTo>
                  <a:pt x="315" y="653"/>
                </a:lnTo>
                <a:lnTo>
                  <a:pt x="330" y="669"/>
                </a:lnTo>
                <a:lnTo>
                  <a:pt x="345" y="685"/>
                </a:lnTo>
                <a:lnTo>
                  <a:pt x="360" y="704"/>
                </a:lnTo>
                <a:lnTo>
                  <a:pt x="372" y="725"/>
                </a:lnTo>
                <a:lnTo>
                  <a:pt x="384" y="758"/>
                </a:lnTo>
                <a:lnTo>
                  <a:pt x="390" y="798"/>
                </a:lnTo>
                <a:lnTo>
                  <a:pt x="387" y="905"/>
                </a:lnTo>
                <a:lnTo>
                  <a:pt x="369" y="1001"/>
                </a:lnTo>
                <a:lnTo>
                  <a:pt x="345" y="1098"/>
                </a:lnTo>
                <a:lnTo>
                  <a:pt x="330" y="1207"/>
                </a:lnTo>
                <a:lnTo>
                  <a:pt x="324" y="1122"/>
                </a:lnTo>
                <a:lnTo>
                  <a:pt x="318" y="1041"/>
                </a:lnTo>
                <a:lnTo>
                  <a:pt x="302" y="958"/>
                </a:lnTo>
                <a:lnTo>
                  <a:pt x="269" y="875"/>
                </a:lnTo>
                <a:lnTo>
                  <a:pt x="248" y="838"/>
                </a:lnTo>
                <a:lnTo>
                  <a:pt x="224" y="806"/>
                </a:lnTo>
                <a:lnTo>
                  <a:pt x="197" y="776"/>
                </a:lnTo>
                <a:lnTo>
                  <a:pt x="173" y="747"/>
                </a:lnTo>
                <a:lnTo>
                  <a:pt x="148" y="720"/>
                </a:lnTo>
                <a:lnTo>
                  <a:pt x="127" y="691"/>
                </a:lnTo>
                <a:lnTo>
                  <a:pt x="109" y="661"/>
                </a:lnTo>
                <a:lnTo>
                  <a:pt x="100" y="629"/>
                </a:lnTo>
                <a:lnTo>
                  <a:pt x="100" y="551"/>
                </a:lnTo>
                <a:lnTo>
                  <a:pt x="124" y="479"/>
                </a:lnTo>
                <a:lnTo>
                  <a:pt x="148" y="407"/>
                </a:lnTo>
                <a:lnTo>
                  <a:pt x="160" y="332"/>
                </a:lnTo>
                <a:lnTo>
                  <a:pt x="157" y="303"/>
                </a:lnTo>
                <a:lnTo>
                  <a:pt x="145" y="273"/>
                </a:lnTo>
                <a:lnTo>
                  <a:pt x="127" y="241"/>
                </a:lnTo>
                <a:lnTo>
                  <a:pt x="103" y="212"/>
                </a:lnTo>
                <a:lnTo>
                  <a:pt x="79" y="182"/>
                </a:lnTo>
                <a:lnTo>
                  <a:pt x="52" y="153"/>
                </a:lnTo>
                <a:lnTo>
                  <a:pt x="25" y="123"/>
                </a:lnTo>
                <a:lnTo>
                  <a:pt x="0" y="94"/>
                </a:lnTo>
                <a:lnTo>
                  <a:pt x="76" y="102"/>
                </a:lnTo>
                <a:lnTo>
                  <a:pt x="136" y="99"/>
                </a:lnTo>
                <a:lnTo>
                  <a:pt x="185" y="88"/>
                </a:lnTo>
                <a:lnTo>
                  <a:pt x="227" y="75"/>
                </a:lnTo>
                <a:lnTo>
                  <a:pt x="260" y="56"/>
                </a:lnTo>
                <a:lnTo>
                  <a:pt x="293" y="38"/>
                </a:lnTo>
                <a:lnTo>
                  <a:pt x="330" y="19"/>
                </a:lnTo>
                <a:lnTo>
                  <a:pt x="369" y="0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6" name="Freeform 48"/>
          <p:cNvSpPr>
            <a:spLocks/>
          </p:cNvSpPr>
          <p:nvPr/>
        </p:nvSpPr>
        <p:spPr bwMode="auto">
          <a:xfrm>
            <a:off x="3778250" y="4597400"/>
            <a:ext cx="896938" cy="1806575"/>
          </a:xfrm>
          <a:custGeom>
            <a:avLst/>
            <a:gdLst/>
            <a:ahLst/>
            <a:cxnLst>
              <a:cxn ang="0">
                <a:pos x="565" y="40"/>
              </a:cxn>
              <a:cxn ang="0">
                <a:pos x="559" y="131"/>
              </a:cxn>
              <a:cxn ang="0">
                <a:pos x="529" y="203"/>
              </a:cxn>
              <a:cxn ang="0">
                <a:pos x="477" y="265"/>
              </a:cxn>
              <a:cxn ang="0">
                <a:pos x="417" y="319"/>
              </a:cxn>
              <a:cxn ang="0">
                <a:pos x="354" y="372"/>
              </a:cxn>
              <a:cxn ang="0">
                <a:pos x="296" y="428"/>
              </a:cxn>
              <a:cxn ang="0">
                <a:pos x="251" y="495"/>
              </a:cxn>
              <a:cxn ang="0">
                <a:pos x="227" y="576"/>
              </a:cxn>
              <a:cxn ang="0">
                <a:pos x="230" y="626"/>
              </a:cxn>
              <a:cxn ang="0">
                <a:pos x="245" y="664"/>
              </a:cxn>
              <a:cxn ang="0">
                <a:pos x="251" y="712"/>
              </a:cxn>
              <a:cxn ang="0">
                <a:pos x="233" y="784"/>
              </a:cxn>
              <a:cxn ang="0">
                <a:pos x="212" y="838"/>
              </a:cxn>
              <a:cxn ang="0">
                <a:pos x="184" y="883"/>
              </a:cxn>
              <a:cxn ang="0">
                <a:pos x="157" y="926"/>
              </a:cxn>
              <a:cxn ang="0">
                <a:pos x="127" y="964"/>
              </a:cxn>
              <a:cxn ang="0">
                <a:pos x="94" y="1004"/>
              </a:cxn>
              <a:cxn ang="0">
                <a:pos x="61" y="1044"/>
              </a:cxn>
              <a:cxn ang="0">
                <a:pos x="30" y="1089"/>
              </a:cxn>
              <a:cxn ang="0">
                <a:pos x="0" y="1138"/>
              </a:cxn>
              <a:cxn ang="0">
                <a:pos x="15" y="1097"/>
              </a:cxn>
              <a:cxn ang="0">
                <a:pos x="30" y="1060"/>
              </a:cxn>
              <a:cxn ang="0">
                <a:pos x="45" y="1020"/>
              </a:cxn>
              <a:cxn ang="0">
                <a:pos x="61" y="982"/>
              </a:cxn>
              <a:cxn ang="0">
                <a:pos x="73" y="942"/>
              </a:cxn>
              <a:cxn ang="0">
                <a:pos x="85" y="902"/>
              </a:cxn>
              <a:cxn ang="0">
                <a:pos x="91" y="859"/>
              </a:cxn>
              <a:cxn ang="0">
                <a:pos x="91" y="814"/>
              </a:cxn>
              <a:cxn ang="0">
                <a:pos x="79" y="733"/>
              </a:cxn>
              <a:cxn ang="0">
                <a:pos x="54" y="661"/>
              </a:cxn>
              <a:cxn ang="0">
                <a:pos x="39" y="594"/>
              </a:cxn>
              <a:cxn ang="0">
                <a:pos x="42" y="527"/>
              </a:cxn>
              <a:cxn ang="0">
                <a:pos x="58" y="490"/>
              </a:cxn>
              <a:cxn ang="0">
                <a:pos x="79" y="458"/>
              </a:cxn>
              <a:cxn ang="0">
                <a:pos x="103" y="426"/>
              </a:cxn>
              <a:cxn ang="0">
                <a:pos x="130" y="399"/>
              </a:cxn>
              <a:cxn ang="0">
                <a:pos x="157" y="369"/>
              </a:cxn>
              <a:cxn ang="0">
                <a:pos x="184" y="343"/>
              </a:cxn>
              <a:cxn ang="0">
                <a:pos x="209" y="311"/>
              </a:cxn>
              <a:cxn ang="0">
                <a:pos x="230" y="276"/>
              </a:cxn>
              <a:cxn ang="0">
                <a:pos x="242" y="217"/>
              </a:cxn>
              <a:cxn ang="0">
                <a:pos x="230" y="145"/>
              </a:cxn>
              <a:cxn ang="0">
                <a:pos x="209" y="72"/>
              </a:cxn>
              <a:cxn ang="0">
                <a:pos x="187" y="0"/>
              </a:cxn>
              <a:cxn ang="0">
                <a:pos x="254" y="32"/>
              </a:cxn>
              <a:cxn ang="0">
                <a:pos x="311" y="51"/>
              </a:cxn>
              <a:cxn ang="0">
                <a:pos x="360" y="59"/>
              </a:cxn>
              <a:cxn ang="0">
                <a:pos x="402" y="59"/>
              </a:cxn>
              <a:cxn ang="0">
                <a:pos x="441" y="56"/>
              </a:cxn>
              <a:cxn ang="0">
                <a:pos x="480" y="48"/>
              </a:cxn>
              <a:cxn ang="0">
                <a:pos x="520" y="43"/>
              </a:cxn>
              <a:cxn ang="0">
                <a:pos x="565" y="40"/>
              </a:cxn>
            </a:cxnLst>
            <a:rect l="0" t="0" r="r" b="b"/>
            <a:pathLst>
              <a:path w="565" h="1138">
                <a:moveTo>
                  <a:pt x="565" y="40"/>
                </a:moveTo>
                <a:lnTo>
                  <a:pt x="559" y="131"/>
                </a:lnTo>
                <a:lnTo>
                  <a:pt x="529" y="203"/>
                </a:lnTo>
                <a:lnTo>
                  <a:pt x="477" y="265"/>
                </a:lnTo>
                <a:lnTo>
                  <a:pt x="417" y="319"/>
                </a:lnTo>
                <a:lnTo>
                  <a:pt x="354" y="372"/>
                </a:lnTo>
                <a:lnTo>
                  <a:pt x="296" y="428"/>
                </a:lnTo>
                <a:lnTo>
                  <a:pt x="251" y="495"/>
                </a:lnTo>
                <a:lnTo>
                  <a:pt x="227" y="576"/>
                </a:lnTo>
                <a:lnTo>
                  <a:pt x="230" y="626"/>
                </a:lnTo>
                <a:lnTo>
                  <a:pt x="245" y="664"/>
                </a:lnTo>
                <a:lnTo>
                  <a:pt x="251" y="712"/>
                </a:lnTo>
                <a:lnTo>
                  <a:pt x="233" y="784"/>
                </a:lnTo>
                <a:lnTo>
                  <a:pt x="212" y="838"/>
                </a:lnTo>
                <a:lnTo>
                  <a:pt x="184" y="883"/>
                </a:lnTo>
                <a:lnTo>
                  <a:pt x="157" y="926"/>
                </a:lnTo>
                <a:lnTo>
                  <a:pt x="127" y="964"/>
                </a:lnTo>
                <a:lnTo>
                  <a:pt x="94" y="1004"/>
                </a:lnTo>
                <a:lnTo>
                  <a:pt x="61" y="1044"/>
                </a:lnTo>
                <a:lnTo>
                  <a:pt x="30" y="1089"/>
                </a:lnTo>
                <a:lnTo>
                  <a:pt x="0" y="1138"/>
                </a:lnTo>
                <a:lnTo>
                  <a:pt x="15" y="1097"/>
                </a:lnTo>
                <a:lnTo>
                  <a:pt x="30" y="1060"/>
                </a:lnTo>
                <a:lnTo>
                  <a:pt x="45" y="1020"/>
                </a:lnTo>
                <a:lnTo>
                  <a:pt x="61" y="982"/>
                </a:lnTo>
                <a:lnTo>
                  <a:pt x="73" y="942"/>
                </a:lnTo>
                <a:lnTo>
                  <a:pt x="85" y="902"/>
                </a:lnTo>
                <a:lnTo>
                  <a:pt x="91" y="859"/>
                </a:lnTo>
                <a:lnTo>
                  <a:pt x="91" y="814"/>
                </a:lnTo>
                <a:lnTo>
                  <a:pt x="79" y="733"/>
                </a:lnTo>
                <a:lnTo>
                  <a:pt x="54" y="661"/>
                </a:lnTo>
                <a:lnTo>
                  <a:pt x="39" y="594"/>
                </a:lnTo>
                <a:lnTo>
                  <a:pt x="42" y="527"/>
                </a:lnTo>
                <a:lnTo>
                  <a:pt x="58" y="490"/>
                </a:lnTo>
                <a:lnTo>
                  <a:pt x="79" y="458"/>
                </a:lnTo>
                <a:lnTo>
                  <a:pt x="103" y="426"/>
                </a:lnTo>
                <a:lnTo>
                  <a:pt x="130" y="399"/>
                </a:lnTo>
                <a:lnTo>
                  <a:pt x="157" y="369"/>
                </a:lnTo>
                <a:lnTo>
                  <a:pt x="184" y="343"/>
                </a:lnTo>
                <a:lnTo>
                  <a:pt x="209" y="311"/>
                </a:lnTo>
                <a:lnTo>
                  <a:pt x="230" y="276"/>
                </a:lnTo>
                <a:lnTo>
                  <a:pt x="242" y="217"/>
                </a:lnTo>
                <a:lnTo>
                  <a:pt x="230" y="145"/>
                </a:lnTo>
                <a:lnTo>
                  <a:pt x="209" y="72"/>
                </a:lnTo>
                <a:lnTo>
                  <a:pt x="187" y="0"/>
                </a:lnTo>
                <a:lnTo>
                  <a:pt x="254" y="32"/>
                </a:lnTo>
                <a:lnTo>
                  <a:pt x="311" y="51"/>
                </a:lnTo>
                <a:lnTo>
                  <a:pt x="360" y="59"/>
                </a:lnTo>
                <a:lnTo>
                  <a:pt x="402" y="59"/>
                </a:lnTo>
                <a:lnTo>
                  <a:pt x="441" y="56"/>
                </a:lnTo>
                <a:lnTo>
                  <a:pt x="480" y="48"/>
                </a:lnTo>
                <a:lnTo>
                  <a:pt x="520" y="43"/>
                </a:lnTo>
                <a:lnTo>
                  <a:pt x="565" y="40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7" name="Freeform 49"/>
          <p:cNvSpPr>
            <a:spLocks/>
          </p:cNvSpPr>
          <p:nvPr/>
        </p:nvSpPr>
        <p:spPr bwMode="auto">
          <a:xfrm>
            <a:off x="2133600" y="4214813"/>
            <a:ext cx="1827213" cy="1373187"/>
          </a:xfrm>
          <a:custGeom>
            <a:avLst/>
            <a:gdLst/>
            <a:ahLst/>
            <a:cxnLst>
              <a:cxn ang="0">
                <a:pos x="1124" y="257"/>
              </a:cxn>
              <a:cxn ang="0">
                <a:pos x="1057" y="316"/>
              </a:cxn>
              <a:cxn ang="0">
                <a:pos x="982" y="351"/>
              </a:cxn>
              <a:cxn ang="0">
                <a:pos x="897" y="372"/>
              </a:cxn>
              <a:cxn ang="0">
                <a:pos x="813" y="386"/>
              </a:cxn>
              <a:cxn ang="0">
                <a:pos x="728" y="402"/>
              </a:cxn>
              <a:cxn ang="0">
                <a:pos x="646" y="426"/>
              </a:cxn>
              <a:cxn ang="0">
                <a:pos x="571" y="469"/>
              </a:cxn>
              <a:cxn ang="0">
                <a:pos x="520" y="525"/>
              </a:cxn>
              <a:cxn ang="0">
                <a:pos x="505" y="565"/>
              </a:cxn>
              <a:cxn ang="0">
                <a:pos x="489" y="605"/>
              </a:cxn>
              <a:cxn ang="0">
                <a:pos x="450" y="653"/>
              </a:cxn>
              <a:cxn ang="0">
                <a:pos x="363" y="712"/>
              </a:cxn>
              <a:cxn ang="0">
                <a:pos x="263" y="760"/>
              </a:cxn>
              <a:cxn ang="0">
                <a:pos x="163" y="798"/>
              </a:cxn>
              <a:cxn ang="0">
                <a:pos x="57" y="838"/>
              </a:cxn>
              <a:cxn ang="0">
                <a:pos x="36" y="838"/>
              </a:cxn>
              <a:cxn ang="0">
                <a:pos x="112" y="787"/>
              </a:cxn>
              <a:cxn ang="0">
                <a:pos x="184" y="736"/>
              </a:cxn>
              <a:cxn ang="0">
                <a:pos x="248" y="672"/>
              </a:cxn>
              <a:cxn ang="0">
                <a:pos x="299" y="597"/>
              </a:cxn>
              <a:cxn ang="0">
                <a:pos x="329" y="525"/>
              </a:cxn>
              <a:cxn ang="0">
                <a:pos x="353" y="458"/>
              </a:cxn>
              <a:cxn ang="0">
                <a:pos x="387" y="399"/>
              </a:cxn>
              <a:cxn ang="0">
                <a:pos x="447" y="348"/>
              </a:cxn>
              <a:cxn ang="0">
                <a:pos x="526" y="319"/>
              </a:cxn>
              <a:cxn ang="0">
                <a:pos x="607" y="297"/>
              </a:cxn>
              <a:cxn ang="0">
                <a:pos x="686" y="271"/>
              </a:cxn>
              <a:cxn ang="0">
                <a:pos x="749" y="233"/>
              </a:cxn>
              <a:cxn ang="0">
                <a:pos x="788" y="177"/>
              </a:cxn>
              <a:cxn ang="0">
                <a:pos x="819" y="107"/>
              </a:cxn>
              <a:cxn ang="0">
                <a:pos x="843" y="35"/>
              </a:cxn>
              <a:cxn ang="0">
                <a:pos x="891" y="59"/>
              </a:cxn>
              <a:cxn ang="0">
                <a:pos x="964" y="134"/>
              </a:cxn>
              <a:cxn ang="0">
                <a:pos x="1036" y="171"/>
              </a:cxn>
              <a:cxn ang="0">
                <a:pos x="1112" y="198"/>
              </a:cxn>
            </a:cxnLst>
            <a:rect l="0" t="0" r="r" b="b"/>
            <a:pathLst>
              <a:path w="1151" h="865">
                <a:moveTo>
                  <a:pt x="1151" y="217"/>
                </a:moveTo>
                <a:lnTo>
                  <a:pt x="1124" y="257"/>
                </a:lnTo>
                <a:lnTo>
                  <a:pt x="1090" y="289"/>
                </a:lnTo>
                <a:lnTo>
                  <a:pt x="1057" y="316"/>
                </a:lnTo>
                <a:lnTo>
                  <a:pt x="1018" y="335"/>
                </a:lnTo>
                <a:lnTo>
                  <a:pt x="982" y="351"/>
                </a:lnTo>
                <a:lnTo>
                  <a:pt x="939" y="362"/>
                </a:lnTo>
                <a:lnTo>
                  <a:pt x="897" y="372"/>
                </a:lnTo>
                <a:lnTo>
                  <a:pt x="855" y="378"/>
                </a:lnTo>
                <a:lnTo>
                  <a:pt x="813" y="386"/>
                </a:lnTo>
                <a:lnTo>
                  <a:pt x="770" y="394"/>
                </a:lnTo>
                <a:lnTo>
                  <a:pt x="728" y="402"/>
                </a:lnTo>
                <a:lnTo>
                  <a:pt x="686" y="412"/>
                </a:lnTo>
                <a:lnTo>
                  <a:pt x="646" y="426"/>
                </a:lnTo>
                <a:lnTo>
                  <a:pt x="607" y="444"/>
                </a:lnTo>
                <a:lnTo>
                  <a:pt x="571" y="469"/>
                </a:lnTo>
                <a:lnTo>
                  <a:pt x="538" y="501"/>
                </a:lnTo>
                <a:lnTo>
                  <a:pt x="520" y="525"/>
                </a:lnTo>
                <a:lnTo>
                  <a:pt x="511" y="546"/>
                </a:lnTo>
                <a:lnTo>
                  <a:pt x="505" y="565"/>
                </a:lnTo>
                <a:lnTo>
                  <a:pt x="498" y="586"/>
                </a:lnTo>
                <a:lnTo>
                  <a:pt x="489" y="605"/>
                </a:lnTo>
                <a:lnTo>
                  <a:pt x="474" y="629"/>
                </a:lnTo>
                <a:lnTo>
                  <a:pt x="450" y="653"/>
                </a:lnTo>
                <a:lnTo>
                  <a:pt x="414" y="680"/>
                </a:lnTo>
                <a:lnTo>
                  <a:pt x="363" y="712"/>
                </a:lnTo>
                <a:lnTo>
                  <a:pt x="311" y="739"/>
                </a:lnTo>
                <a:lnTo>
                  <a:pt x="263" y="760"/>
                </a:lnTo>
                <a:lnTo>
                  <a:pt x="212" y="779"/>
                </a:lnTo>
                <a:lnTo>
                  <a:pt x="163" y="798"/>
                </a:lnTo>
                <a:lnTo>
                  <a:pt x="109" y="817"/>
                </a:lnTo>
                <a:lnTo>
                  <a:pt x="57" y="838"/>
                </a:lnTo>
                <a:lnTo>
                  <a:pt x="0" y="865"/>
                </a:lnTo>
                <a:lnTo>
                  <a:pt x="36" y="838"/>
                </a:lnTo>
                <a:lnTo>
                  <a:pt x="76" y="814"/>
                </a:lnTo>
                <a:lnTo>
                  <a:pt x="112" y="787"/>
                </a:lnTo>
                <a:lnTo>
                  <a:pt x="148" y="763"/>
                </a:lnTo>
                <a:lnTo>
                  <a:pt x="184" y="736"/>
                </a:lnTo>
                <a:lnTo>
                  <a:pt x="218" y="707"/>
                </a:lnTo>
                <a:lnTo>
                  <a:pt x="248" y="672"/>
                </a:lnTo>
                <a:lnTo>
                  <a:pt x="278" y="635"/>
                </a:lnTo>
                <a:lnTo>
                  <a:pt x="299" y="597"/>
                </a:lnTo>
                <a:lnTo>
                  <a:pt x="314" y="562"/>
                </a:lnTo>
                <a:lnTo>
                  <a:pt x="329" y="525"/>
                </a:lnTo>
                <a:lnTo>
                  <a:pt x="341" y="490"/>
                </a:lnTo>
                <a:lnTo>
                  <a:pt x="353" y="458"/>
                </a:lnTo>
                <a:lnTo>
                  <a:pt x="369" y="426"/>
                </a:lnTo>
                <a:lnTo>
                  <a:pt x="387" y="399"/>
                </a:lnTo>
                <a:lnTo>
                  <a:pt x="411" y="372"/>
                </a:lnTo>
                <a:lnTo>
                  <a:pt x="447" y="348"/>
                </a:lnTo>
                <a:lnTo>
                  <a:pt x="486" y="329"/>
                </a:lnTo>
                <a:lnTo>
                  <a:pt x="526" y="319"/>
                </a:lnTo>
                <a:lnTo>
                  <a:pt x="565" y="308"/>
                </a:lnTo>
                <a:lnTo>
                  <a:pt x="607" y="297"/>
                </a:lnTo>
                <a:lnTo>
                  <a:pt x="646" y="287"/>
                </a:lnTo>
                <a:lnTo>
                  <a:pt x="686" y="271"/>
                </a:lnTo>
                <a:lnTo>
                  <a:pt x="725" y="252"/>
                </a:lnTo>
                <a:lnTo>
                  <a:pt x="749" y="233"/>
                </a:lnTo>
                <a:lnTo>
                  <a:pt x="770" y="206"/>
                </a:lnTo>
                <a:lnTo>
                  <a:pt x="788" y="177"/>
                </a:lnTo>
                <a:lnTo>
                  <a:pt x="804" y="142"/>
                </a:lnTo>
                <a:lnTo>
                  <a:pt x="819" y="107"/>
                </a:lnTo>
                <a:lnTo>
                  <a:pt x="831" y="70"/>
                </a:lnTo>
                <a:lnTo>
                  <a:pt x="843" y="35"/>
                </a:lnTo>
                <a:lnTo>
                  <a:pt x="855" y="0"/>
                </a:lnTo>
                <a:lnTo>
                  <a:pt x="891" y="59"/>
                </a:lnTo>
                <a:lnTo>
                  <a:pt x="927" y="102"/>
                </a:lnTo>
                <a:lnTo>
                  <a:pt x="964" y="134"/>
                </a:lnTo>
                <a:lnTo>
                  <a:pt x="1000" y="155"/>
                </a:lnTo>
                <a:lnTo>
                  <a:pt x="1036" y="171"/>
                </a:lnTo>
                <a:lnTo>
                  <a:pt x="1075" y="185"/>
                </a:lnTo>
                <a:lnTo>
                  <a:pt x="1112" y="198"/>
                </a:lnTo>
                <a:lnTo>
                  <a:pt x="1151" y="217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8" name="Freeform 50"/>
          <p:cNvSpPr>
            <a:spLocks/>
          </p:cNvSpPr>
          <p:nvPr/>
        </p:nvSpPr>
        <p:spPr bwMode="auto">
          <a:xfrm>
            <a:off x="1274763" y="3667125"/>
            <a:ext cx="2154237" cy="679450"/>
          </a:xfrm>
          <a:custGeom>
            <a:avLst/>
            <a:gdLst/>
            <a:ahLst/>
            <a:cxnLst>
              <a:cxn ang="0">
                <a:pos x="1311" y="337"/>
              </a:cxn>
              <a:cxn ang="0">
                <a:pos x="1224" y="361"/>
              </a:cxn>
              <a:cxn ang="0">
                <a:pos x="1136" y="361"/>
              </a:cxn>
              <a:cxn ang="0">
                <a:pos x="1055" y="345"/>
              </a:cxn>
              <a:cxn ang="0">
                <a:pos x="970" y="321"/>
              </a:cxn>
              <a:cxn ang="0">
                <a:pos x="888" y="300"/>
              </a:cxn>
              <a:cxn ang="0">
                <a:pos x="801" y="289"/>
              </a:cxn>
              <a:cxn ang="0">
                <a:pos x="713" y="297"/>
              </a:cxn>
              <a:cxn ang="0">
                <a:pos x="641" y="324"/>
              </a:cxn>
              <a:cxn ang="0">
                <a:pos x="602" y="353"/>
              </a:cxn>
              <a:cxn ang="0">
                <a:pos x="568" y="383"/>
              </a:cxn>
              <a:cxn ang="0">
                <a:pos x="508" y="407"/>
              </a:cxn>
              <a:cxn ang="0">
                <a:pos x="399" y="425"/>
              </a:cxn>
              <a:cxn ang="0">
                <a:pos x="284" y="425"/>
              </a:cxn>
              <a:cxn ang="0">
                <a:pos x="179" y="415"/>
              </a:cxn>
              <a:cxn ang="0">
                <a:pos x="64" y="407"/>
              </a:cxn>
              <a:cxn ang="0">
                <a:pos x="49" y="399"/>
              </a:cxn>
              <a:cxn ang="0">
                <a:pos x="139" y="385"/>
              </a:cxn>
              <a:cxn ang="0">
                <a:pos x="230" y="369"/>
              </a:cxn>
              <a:cxn ang="0">
                <a:pos x="318" y="342"/>
              </a:cxn>
              <a:cxn ang="0">
                <a:pos x="402" y="297"/>
              </a:cxn>
              <a:cxn ang="0">
                <a:pos x="469" y="246"/>
              </a:cxn>
              <a:cxn ang="0">
                <a:pos x="526" y="195"/>
              </a:cxn>
              <a:cxn ang="0">
                <a:pos x="586" y="158"/>
              </a:cxn>
              <a:cxn ang="0">
                <a:pos x="668" y="136"/>
              </a:cxn>
              <a:cxn ang="0">
                <a:pos x="753" y="142"/>
              </a:cxn>
              <a:cxn ang="0">
                <a:pos x="834" y="158"/>
              </a:cxn>
              <a:cxn ang="0">
                <a:pos x="919" y="169"/>
              </a:cxn>
              <a:cxn ang="0">
                <a:pos x="994" y="160"/>
              </a:cxn>
              <a:cxn ang="0">
                <a:pos x="1058" y="128"/>
              </a:cxn>
              <a:cxn ang="0">
                <a:pos x="1121" y="78"/>
              </a:cxn>
              <a:cxn ang="0">
                <a:pos x="1181" y="24"/>
              </a:cxn>
              <a:cxn ang="0">
                <a:pos x="1212" y="67"/>
              </a:cxn>
              <a:cxn ang="0">
                <a:pos x="1239" y="160"/>
              </a:cxn>
              <a:cxn ang="0">
                <a:pos x="1281" y="225"/>
              </a:cxn>
              <a:cxn ang="0">
                <a:pos x="1332" y="281"/>
              </a:cxn>
            </a:cxnLst>
            <a:rect l="0" t="0" r="r" b="b"/>
            <a:pathLst>
              <a:path w="1357" h="428">
                <a:moveTo>
                  <a:pt x="1357" y="313"/>
                </a:moveTo>
                <a:lnTo>
                  <a:pt x="1311" y="337"/>
                </a:lnTo>
                <a:lnTo>
                  <a:pt x="1266" y="353"/>
                </a:lnTo>
                <a:lnTo>
                  <a:pt x="1224" y="361"/>
                </a:lnTo>
                <a:lnTo>
                  <a:pt x="1178" y="364"/>
                </a:lnTo>
                <a:lnTo>
                  <a:pt x="1136" y="361"/>
                </a:lnTo>
                <a:lnTo>
                  <a:pt x="1094" y="356"/>
                </a:lnTo>
                <a:lnTo>
                  <a:pt x="1055" y="345"/>
                </a:lnTo>
                <a:lnTo>
                  <a:pt x="1012" y="334"/>
                </a:lnTo>
                <a:lnTo>
                  <a:pt x="970" y="321"/>
                </a:lnTo>
                <a:lnTo>
                  <a:pt x="931" y="310"/>
                </a:lnTo>
                <a:lnTo>
                  <a:pt x="888" y="300"/>
                </a:lnTo>
                <a:lnTo>
                  <a:pt x="846" y="292"/>
                </a:lnTo>
                <a:lnTo>
                  <a:pt x="801" y="289"/>
                </a:lnTo>
                <a:lnTo>
                  <a:pt x="759" y="289"/>
                </a:lnTo>
                <a:lnTo>
                  <a:pt x="713" y="297"/>
                </a:lnTo>
                <a:lnTo>
                  <a:pt x="668" y="310"/>
                </a:lnTo>
                <a:lnTo>
                  <a:pt x="641" y="324"/>
                </a:lnTo>
                <a:lnTo>
                  <a:pt x="620" y="337"/>
                </a:lnTo>
                <a:lnTo>
                  <a:pt x="602" y="353"/>
                </a:lnTo>
                <a:lnTo>
                  <a:pt x="586" y="367"/>
                </a:lnTo>
                <a:lnTo>
                  <a:pt x="568" y="383"/>
                </a:lnTo>
                <a:lnTo>
                  <a:pt x="541" y="396"/>
                </a:lnTo>
                <a:lnTo>
                  <a:pt x="508" y="407"/>
                </a:lnTo>
                <a:lnTo>
                  <a:pt x="463" y="417"/>
                </a:lnTo>
                <a:lnTo>
                  <a:pt x="399" y="425"/>
                </a:lnTo>
                <a:lnTo>
                  <a:pt x="342" y="428"/>
                </a:lnTo>
                <a:lnTo>
                  <a:pt x="284" y="425"/>
                </a:lnTo>
                <a:lnTo>
                  <a:pt x="233" y="420"/>
                </a:lnTo>
                <a:lnTo>
                  <a:pt x="179" y="415"/>
                </a:lnTo>
                <a:lnTo>
                  <a:pt x="121" y="409"/>
                </a:lnTo>
                <a:lnTo>
                  <a:pt x="64" y="407"/>
                </a:lnTo>
                <a:lnTo>
                  <a:pt x="0" y="407"/>
                </a:lnTo>
                <a:lnTo>
                  <a:pt x="49" y="399"/>
                </a:lnTo>
                <a:lnTo>
                  <a:pt x="94" y="393"/>
                </a:lnTo>
                <a:lnTo>
                  <a:pt x="139" y="385"/>
                </a:lnTo>
                <a:lnTo>
                  <a:pt x="185" y="380"/>
                </a:lnTo>
                <a:lnTo>
                  <a:pt x="230" y="369"/>
                </a:lnTo>
                <a:lnTo>
                  <a:pt x="275" y="359"/>
                </a:lnTo>
                <a:lnTo>
                  <a:pt x="318" y="342"/>
                </a:lnTo>
                <a:lnTo>
                  <a:pt x="363" y="321"/>
                </a:lnTo>
                <a:lnTo>
                  <a:pt x="402" y="297"/>
                </a:lnTo>
                <a:lnTo>
                  <a:pt x="435" y="273"/>
                </a:lnTo>
                <a:lnTo>
                  <a:pt x="469" y="246"/>
                </a:lnTo>
                <a:lnTo>
                  <a:pt x="499" y="219"/>
                </a:lnTo>
                <a:lnTo>
                  <a:pt x="526" y="195"/>
                </a:lnTo>
                <a:lnTo>
                  <a:pt x="556" y="174"/>
                </a:lnTo>
                <a:lnTo>
                  <a:pt x="586" y="158"/>
                </a:lnTo>
                <a:lnTo>
                  <a:pt x="623" y="144"/>
                </a:lnTo>
                <a:lnTo>
                  <a:pt x="668" y="136"/>
                </a:lnTo>
                <a:lnTo>
                  <a:pt x="710" y="136"/>
                </a:lnTo>
                <a:lnTo>
                  <a:pt x="753" y="142"/>
                </a:lnTo>
                <a:lnTo>
                  <a:pt x="795" y="150"/>
                </a:lnTo>
                <a:lnTo>
                  <a:pt x="834" y="158"/>
                </a:lnTo>
                <a:lnTo>
                  <a:pt x="876" y="166"/>
                </a:lnTo>
                <a:lnTo>
                  <a:pt x="919" y="169"/>
                </a:lnTo>
                <a:lnTo>
                  <a:pt x="964" y="169"/>
                </a:lnTo>
                <a:lnTo>
                  <a:pt x="994" y="160"/>
                </a:lnTo>
                <a:lnTo>
                  <a:pt x="1027" y="147"/>
                </a:lnTo>
                <a:lnTo>
                  <a:pt x="1058" y="128"/>
                </a:lnTo>
                <a:lnTo>
                  <a:pt x="1091" y="104"/>
                </a:lnTo>
                <a:lnTo>
                  <a:pt x="1121" y="78"/>
                </a:lnTo>
                <a:lnTo>
                  <a:pt x="1151" y="51"/>
                </a:lnTo>
                <a:lnTo>
                  <a:pt x="1181" y="24"/>
                </a:lnTo>
                <a:lnTo>
                  <a:pt x="1212" y="0"/>
                </a:lnTo>
                <a:lnTo>
                  <a:pt x="1212" y="67"/>
                </a:lnTo>
                <a:lnTo>
                  <a:pt x="1221" y="120"/>
                </a:lnTo>
                <a:lnTo>
                  <a:pt x="1239" y="160"/>
                </a:lnTo>
                <a:lnTo>
                  <a:pt x="1257" y="195"/>
                </a:lnTo>
                <a:lnTo>
                  <a:pt x="1281" y="225"/>
                </a:lnTo>
                <a:lnTo>
                  <a:pt x="1308" y="251"/>
                </a:lnTo>
                <a:lnTo>
                  <a:pt x="1332" y="281"/>
                </a:lnTo>
                <a:lnTo>
                  <a:pt x="1357" y="313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9" name="Freeform 51"/>
          <p:cNvSpPr>
            <a:spLocks/>
          </p:cNvSpPr>
          <p:nvPr/>
        </p:nvSpPr>
        <p:spPr bwMode="auto">
          <a:xfrm>
            <a:off x="1193800" y="2782888"/>
            <a:ext cx="2043113" cy="773112"/>
          </a:xfrm>
          <a:custGeom>
            <a:avLst/>
            <a:gdLst/>
            <a:ahLst/>
            <a:cxnLst>
              <a:cxn ang="0">
                <a:pos x="1196" y="487"/>
              </a:cxn>
              <a:cxn ang="0">
                <a:pos x="1106" y="469"/>
              </a:cxn>
              <a:cxn ang="0">
                <a:pos x="1030" y="434"/>
              </a:cxn>
              <a:cxn ang="0">
                <a:pos x="964" y="383"/>
              </a:cxn>
              <a:cxn ang="0">
                <a:pos x="903" y="329"/>
              </a:cxn>
              <a:cxn ang="0">
                <a:pos x="840" y="276"/>
              </a:cxn>
              <a:cxn ang="0">
                <a:pos x="770" y="230"/>
              </a:cxn>
              <a:cxn ang="0">
                <a:pos x="689" y="201"/>
              </a:cxn>
              <a:cxn ang="0">
                <a:pos x="610" y="193"/>
              </a:cxn>
              <a:cxn ang="0">
                <a:pos x="562" y="204"/>
              </a:cxn>
              <a:cxn ang="0">
                <a:pos x="517" y="214"/>
              </a:cxn>
              <a:cxn ang="0">
                <a:pos x="450" y="214"/>
              </a:cxn>
              <a:cxn ang="0">
                <a:pos x="344" y="185"/>
              </a:cxn>
              <a:cxn ang="0">
                <a:pos x="245" y="137"/>
              </a:cxn>
              <a:cxn ang="0">
                <a:pos x="154" y="83"/>
              </a:cxn>
              <a:cxn ang="0">
                <a:pos x="57" y="27"/>
              </a:cxn>
              <a:cxn ang="0">
                <a:pos x="45" y="14"/>
              </a:cxn>
              <a:cxn ang="0">
                <a:pos x="133" y="40"/>
              </a:cxn>
              <a:cxn ang="0">
                <a:pos x="224" y="62"/>
              </a:cxn>
              <a:cxn ang="0">
                <a:pos x="317" y="75"/>
              </a:cxn>
              <a:cxn ang="0">
                <a:pos x="414" y="70"/>
              </a:cxn>
              <a:cxn ang="0">
                <a:pos x="501" y="54"/>
              </a:cxn>
              <a:cxn ang="0">
                <a:pos x="580" y="32"/>
              </a:cxn>
              <a:cxn ang="0">
                <a:pos x="656" y="24"/>
              </a:cxn>
              <a:cxn ang="0">
                <a:pos x="734" y="40"/>
              </a:cxn>
              <a:cxn ang="0">
                <a:pos x="807" y="80"/>
              </a:cxn>
              <a:cxn ang="0">
                <a:pos x="870" y="129"/>
              </a:cxn>
              <a:cxn ang="0">
                <a:pos x="939" y="171"/>
              </a:cxn>
              <a:cxn ang="0">
                <a:pos x="1012" y="198"/>
              </a:cxn>
              <a:cxn ang="0">
                <a:pos x="1084" y="193"/>
              </a:cxn>
              <a:cxn ang="0">
                <a:pos x="1166" y="177"/>
              </a:cxn>
              <a:cxn ang="0">
                <a:pos x="1248" y="155"/>
              </a:cxn>
              <a:cxn ang="0">
                <a:pos x="1254" y="206"/>
              </a:cxn>
              <a:cxn ang="0">
                <a:pos x="1223" y="300"/>
              </a:cxn>
              <a:cxn ang="0">
                <a:pos x="1229" y="375"/>
              </a:cxn>
              <a:cxn ang="0">
                <a:pos x="1248" y="444"/>
              </a:cxn>
            </a:cxnLst>
            <a:rect l="0" t="0" r="r" b="b"/>
            <a:pathLst>
              <a:path w="1287" h="487">
                <a:moveTo>
                  <a:pt x="1251" y="485"/>
                </a:moveTo>
                <a:lnTo>
                  <a:pt x="1196" y="487"/>
                </a:lnTo>
                <a:lnTo>
                  <a:pt x="1148" y="482"/>
                </a:lnTo>
                <a:lnTo>
                  <a:pt x="1106" y="469"/>
                </a:lnTo>
                <a:lnTo>
                  <a:pt x="1066" y="453"/>
                </a:lnTo>
                <a:lnTo>
                  <a:pt x="1030" y="434"/>
                </a:lnTo>
                <a:lnTo>
                  <a:pt x="997" y="410"/>
                </a:lnTo>
                <a:lnTo>
                  <a:pt x="964" y="383"/>
                </a:lnTo>
                <a:lnTo>
                  <a:pt x="933" y="356"/>
                </a:lnTo>
                <a:lnTo>
                  <a:pt x="903" y="329"/>
                </a:lnTo>
                <a:lnTo>
                  <a:pt x="873" y="303"/>
                </a:lnTo>
                <a:lnTo>
                  <a:pt x="840" y="276"/>
                </a:lnTo>
                <a:lnTo>
                  <a:pt x="807" y="252"/>
                </a:lnTo>
                <a:lnTo>
                  <a:pt x="770" y="230"/>
                </a:lnTo>
                <a:lnTo>
                  <a:pt x="731" y="212"/>
                </a:lnTo>
                <a:lnTo>
                  <a:pt x="689" y="201"/>
                </a:lnTo>
                <a:lnTo>
                  <a:pt x="640" y="193"/>
                </a:lnTo>
                <a:lnTo>
                  <a:pt x="610" y="193"/>
                </a:lnTo>
                <a:lnTo>
                  <a:pt x="583" y="196"/>
                </a:lnTo>
                <a:lnTo>
                  <a:pt x="562" y="204"/>
                </a:lnTo>
                <a:lnTo>
                  <a:pt x="541" y="209"/>
                </a:lnTo>
                <a:lnTo>
                  <a:pt x="517" y="214"/>
                </a:lnTo>
                <a:lnTo>
                  <a:pt x="486" y="217"/>
                </a:lnTo>
                <a:lnTo>
                  <a:pt x="450" y="214"/>
                </a:lnTo>
                <a:lnTo>
                  <a:pt x="405" y="204"/>
                </a:lnTo>
                <a:lnTo>
                  <a:pt x="344" y="185"/>
                </a:lnTo>
                <a:lnTo>
                  <a:pt x="293" y="161"/>
                </a:lnTo>
                <a:lnTo>
                  <a:pt x="245" y="137"/>
                </a:lnTo>
                <a:lnTo>
                  <a:pt x="199" y="110"/>
                </a:lnTo>
                <a:lnTo>
                  <a:pt x="154" y="83"/>
                </a:lnTo>
                <a:lnTo>
                  <a:pt x="106" y="54"/>
                </a:lnTo>
                <a:lnTo>
                  <a:pt x="57" y="27"/>
                </a:lnTo>
                <a:lnTo>
                  <a:pt x="0" y="0"/>
                </a:lnTo>
                <a:lnTo>
                  <a:pt x="45" y="14"/>
                </a:lnTo>
                <a:lnTo>
                  <a:pt x="91" y="27"/>
                </a:lnTo>
                <a:lnTo>
                  <a:pt x="133" y="40"/>
                </a:lnTo>
                <a:lnTo>
                  <a:pt x="178" y="54"/>
                </a:lnTo>
                <a:lnTo>
                  <a:pt x="224" y="62"/>
                </a:lnTo>
                <a:lnTo>
                  <a:pt x="269" y="70"/>
                </a:lnTo>
                <a:lnTo>
                  <a:pt x="317" y="75"/>
                </a:lnTo>
                <a:lnTo>
                  <a:pt x="369" y="75"/>
                </a:lnTo>
                <a:lnTo>
                  <a:pt x="414" y="70"/>
                </a:lnTo>
                <a:lnTo>
                  <a:pt x="459" y="62"/>
                </a:lnTo>
                <a:lnTo>
                  <a:pt x="501" y="54"/>
                </a:lnTo>
                <a:lnTo>
                  <a:pt x="541" y="43"/>
                </a:lnTo>
                <a:lnTo>
                  <a:pt x="580" y="32"/>
                </a:lnTo>
                <a:lnTo>
                  <a:pt x="616" y="27"/>
                </a:lnTo>
                <a:lnTo>
                  <a:pt x="656" y="24"/>
                </a:lnTo>
                <a:lnTo>
                  <a:pt x="692" y="27"/>
                </a:lnTo>
                <a:lnTo>
                  <a:pt x="734" y="40"/>
                </a:lnTo>
                <a:lnTo>
                  <a:pt x="773" y="59"/>
                </a:lnTo>
                <a:lnTo>
                  <a:pt x="807" y="80"/>
                </a:lnTo>
                <a:lnTo>
                  <a:pt x="840" y="105"/>
                </a:lnTo>
                <a:lnTo>
                  <a:pt x="870" y="129"/>
                </a:lnTo>
                <a:lnTo>
                  <a:pt x="903" y="153"/>
                </a:lnTo>
                <a:lnTo>
                  <a:pt x="939" y="171"/>
                </a:lnTo>
                <a:lnTo>
                  <a:pt x="979" y="190"/>
                </a:lnTo>
                <a:lnTo>
                  <a:pt x="1012" y="198"/>
                </a:lnTo>
                <a:lnTo>
                  <a:pt x="1048" y="198"/>
                </a:lnTo>
                <a:lnTo>
                  <a:pt x="1084" y="193"/>
                </a:lnTo>
                <a:lnTo>
                  <a:pt x="1124" y="188"/>
                </a:lnTo>
                <a:lnTo>
                  <a:pt x="1166" y="177"/>
                </a:lnTo>
                <a:lnTo>
                  <a:pt x="1208" y="166"/>
                </a:lnTo>
                <a:lnTo>
                  <a:pt x="1248" y="155"/>
                </a:lnTo>
                <a:lnTo>
                  <a:pt x="1287" y="147"/>
                </a:lnTo>
                <a:lnTo>
                  <a:pt x="1254" y="206"/>
                </a:lnTo>
                <a:lnTo>
                  <a:pt x="1232" y="257"/>
                </a:lnTo>
                <a:lnTo>
                  <a:pt x="1223" y="300"/>
                </a:lnTo>
                <a:lnTo>
                  <a:pt x="1223" y="337"/>
                </a:lnTo>
                <a:lnTo>
                  <a:pt x="1229" y="375"/>
                </a:lnTo>
                <a:lnTo>
                  <a:pt x="1238" y="410"/>
                </a:lnTo>
                <a:lnTo>
                  <a:pt x="1248" y="444"/>
                </a:lnTo>
                <a:lnTo>
                  <a:pt x="1251" y="485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0" name="Freeform 52"/>
          <p:cNvSpPr>
            <a:spLocks/>
          </p:cNvSpPr>
          <p:nvPr/>
        </p:nvSpPr>
        <p:spPr bwMode="auto">
          <a:xfrm>
            <a:off x="2028825" y="1368425"/>
            <a:ext cx="1639888" cy="1541463"/>
          </a:xfrm>
          <a:custGeom>
            <a:avLst/>
            <a:gdLst/>
            <a:ahLst/>
            <a:cxnLst>
              <a:cxn ang="0">
                <a:pos x="722" y="923"/>
              </a:cxn>
              <a:cxn ang="0">
                <a:pos x="628" y="795"/>
              </a:cxn>
              <a:cxn ang="0">
                <a:pos x="583" y="648"/>
              </a:cxn>
              <a:cxn ang="0">
                <a:pos x="513" y="508"/>
              </a:cxn>
              <a:cxn ang="0">
                <a:pos x="419" y="436"/>
              </a:cxn>
              <a:cxn ang="0">
                <a:pos x="371" y="423"/>
              </a:cxn>
              <a:cxn ang="0">
                <a:pos x="326" y="412"/>
              </a:cxn>
              <a:cxn ang="0">
                <a:pos x="268" y="383"/>
              </a:cxn>
              <a:cxn ang="0">
                <a:pos x="196" y="310"/>
              </a:cxn>
              <a:cxn ang="0">
                <a:pos x="133" y="225"/>
              </a:cxn>
              <a:cxn ang="0">
                <a:pos x="87" y="139"/>
              </a:cxn>
              <a:cxn ang="0">
                <a:pos x="33" y="48"/>
              </a:cxn>
              <a:cxn ang="0">
                <a:pos x="33" y="32"/>
              </a:cxn>
              <a:cxn ang="0">
                <a:pos x="93" y="94"/>
              </a:cxn>
              <a:cxn ang="0">
                <a:pos x="160" y="152"/>
              </a:cxn>
              <a:cxn ang="0">
                <a:pos x="232" y="206"/>
              </a:cxn>
              <a:cxn ang="0">
                <a:pos x="320" y="243"/>
              </a:cxn>
              <a:cxn ang="0">
                <a:pos x="404" y="265"/>
              </a:cxn>
              <a:cxn ang="0">
                <a:pos x="483" y="284"/>
              </a:cxn>
              <a:cxn ang="0">
                <a:pos x="549" y="310"/>
              </a:cxn>
              <a:cxn ang="0">
                <a:pos x="610" y="359"/>
              </a:cxn>
              <a:cxn ang="0">
                <a:pos x="652" y="425"/>
              </a:cxn>
              <a:cxn ang="0">
                <a:pos x="679" y="495"/>
              </a:cxn>
              <a:cxn ang="0">
                <a:pos x="715" y="565"/>
              </a:cxn>
              <a:cxn ang="0">
                <a:pos x="764" y="618"/>
              </a:cxn>
              <a:cxn ang="0">
                <a:pos x="830" y="648"/>
              </a:cxn>
              <a:cxn ang="0">
                <a:pos x="909" y="669"/>
              </a:cxn>
              <a:cxn ang="0">
                <a:pos x="993" y="688"/>
              </a:cxn>
              <a:cxn ang="0">
                <a:pos x="969" y="733"/>
              </a:cxn>
              <a:cxn ang="0">
                <a:pos x="891" y="800"/>
              </a:cxn>
              <a:cxn ang="0">
                <a:pos x="851" y="867"/>
              </a:cxn>
              <a:cxn ang="0">
                <a:pos x="824" y="937"/>
              </a:cxn>
            </a:cxnLst>
            <a:rect l="0" t="0" r="r" b="b"/>
            <a:pathLst>
              <a:path w="1033" h="971">
                <a:moveTo>
                  <a:pt x="806" y="971"/>
                </a:moveTo>
                <a:lnTo>
                  <a:pt x="722" y="923"/>
                </a:lnTo>
                <a:lnTo>
                  <a:pt x="664" y="864"/>
                </a:lnTo>
                <a:lnTo>
                  <a:pt x="628" y="795"/>
                </a:lnTo>
                <a:lnTo>
                  <a:pt x="604" y="723"/>
                </a:lnTo>
                <a:lnTo>
                  <a:pt x="583" y="648"/>
                </a:lnTo>
                <a:lnTo>
                  <a:pt x="555" y="575"/>
                </a:lnTo>
                <a:lnTo>
                  <a:pt x="513" y="508"/>
                </a:lnTo>
                <a:lnTo>
                  <a:pt x="447" y="450"/>
                </a:lnTo>
                <a:lnTo>
                  <a:pt x="419" y="436"/>
                </a:lnTo>
                <a:lnTo>
                  <a:pt x="395" y="428"/>
                </a:lnTo>
                <a:lnTo>
                  <a:pt x="371" y="423"/>
                </a:lnTo>
                <a:lnTo>
                  <a:pt x="350" y="420"/>
                </a:lnTo>
                <a:lnTo>
                  <a:pt x="326" y="412"/>
                </a:lnTo>
                <a:lnTo>
                  <a:pt x="299" y="401"/>
                </a:lnTo>
                <a:lnTo>
                  <a:pt x="268" y="383"/>
                </a:lnTo>
                <a:lnTo>
                  <a:pt x="235" y="353"/>
                </a:lnTo>
                <a:lnTo>
                  <a:pt x="196" y="310"/>
                </a:lnTo>
                <a:lnTo>
                  <a:pt x="163" y="268"/>
                </a:lnTo>
                <a:lnTo>
                  <a:pt x="133" y="225"/>
                </a:lnTo>
                <a:lnTo>
                  <a:pt x="108" y="182"/>
                </a:lnTo>
                <a:lnTo>
                  <a:pt x="87" y="139"/>
                </a:lnTo>
                <a:lnTo>
                  <a:pt x="60" y="94"/>
                </a:lnTo>
                <a:lnTo>
                  <a:pt x="33" y="48"/>
                </a:lnTo>
                <a:lnTo>
                  <a:pt x="0" y="0"/>
                </a:lnTo>
                <a:lnTo>
                  <a:pt x="33" y="32"/>
                </a:lnTo>
                <a:lnTo>
                  <a:pt x="63" y="61"/>
                </a:lnTo>
                <a:lnTo>
                  <a:pt x="93" y="94"/>
                </a:lnTo>
                <a:lnTo>
                  <a:pt x="127" y="123"/>
                </a:lnTo>
                <a:lnTo>
                  <a:pt x="160" y="152"/>
                </a:lnTo>
                <a:lnTo>
                  <a:pt x="193" y="179"/>
                </a:lnTo>
                <a:lnTo>
                  <a:pt x="232" y="206"/>
                </a:lnTo>
                <a:lnTo>
                  <a:pt x="278" y="227"/>
                </a:lnTo>
                <a:lnTo>
                  <a:pt x="320" y="243"/>
                </a:lnTo>
                <a:lnTo>
                  <a:pt x="362" y="257"/>
                </a:lnTo>
                <a:lnTo>
                  <a:pt x="404" y="265"/>
                </a:lnTo>
                <a:lnTo>
                  <a:pt x="444" y="273"/>
                </a:lnTo>
                <a:lnTo>
                  <a:pt x="483" y="284"/>
                </a:lnTo>
                <a:lnTo>
                  <a:pt x="516" y="294"/>
                </a:lnTo>
                <a:lnTo>
                  <a:pt x="549" y="310"/>
                </a:lnTo>
                <a:lnTo>
                  <a:pt x="580" y="329"/>
                </a:lnTo>
                <a:lnTo>
                  <a:pt x="610" y="359"/>
                </a:lnTo>
                <a:lnTo>
                  <a:pt x="634" y="391"/>
                </a:lnTo>
                <a:lnTo>
                  <a:pt x="652" y="425"/>
                </a:lnTo>
                <a:lnTo>
                  <a:pt x="667" y="460"/>
                </a:lnTo>
                <a:lnTo>
                  <a:pt x="679" y="495"/>
                </a:lnTo>
                <a:lnTo>
                  <a:pt x="697" y="530"/>
                </a:lnTo>
                <a:lnTo>
                  <a:pt x="715" y="565"/>
                </a:lnTo>
                <a:lnTo>
                  <a:pt x="740" y="597"/>
                </a:lnTo>
                <a:lnTo>
                  <a:pt x="764" y="618"/>
                </a:lnTo>
                <a:lnTo>
                  <a:pt x="794" y="634"/>
                </a:lnTo>
                <a:lnTo>
                  <a:pt x="830" y="648"/>
                </a:lnTo>
                <a:lnTo>
                  <a:pt x="870" y="658"/>
                </a:lnTo>
                <a:lnTo>
                  <a:pt x="909" y="669"/>
                </a:lnTo>
                <a:lnTo>
                  <a:pt x="951" y="680"/>
                </a:lnTo>
                <a:lnTo>
                  <a:pt x="993" y="688"/>
                </a:lnTo>
                <a:lnTo>
                  <a:pt x="1033" y="696"/>
                </a:lnTo>
                <a:lnTo>
                  <a:pt x="969" y="733"/>
                </a:lnTo>
                <a:lnTo>
                  <a:pt x="921" y="768"/>
                </a:lnTo>
                <a:lnTo>
                  <a:pt x="891" y="800"/>
                </a:lnTo>
                <a:lnTo>
                  <a:pt x="867" y="835"/>
                </a:lnTo>
                <a:lnTo>
                  <a:pt x="851" y="867"/>
                </a:lnTo>
                <a:lnTo>
                  <a:pt x="839" y="902"/>
                </a:lnTo>
                <a:lnTo>
                  <a:pt x="824" y="937"/>
                </a:lnTo>
                <a:lnTo>
                  <a:pt x="806" y="971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1" name="Freeform 53"/>
          <p:cNvSpPr>
            <a:spLocks/>
          </p:cNvSpPr>
          <p:nvPr/>
        </p:nvSpPr>
        <p:spPr bwMode="auto">
          <a:xfrm>
            <a:off x="3640138" y="471488"/>
            <a:ext cx="738187" cy="1912937"/>
          </a:xfrm>
          <a:custGeom>
            <a:avLst/>
            <a:gdLst/>
            <a:ahLst/>
            <a:cxnLst>
              <a:cxn ang="0">
                <a:pos x="108" y="1205"/>
              </a:cxn>
              <a:cxn ang="0">
                <a:pos x="66" y="1122"/>
              </a:cxn>
              <a:cxn ang="0">
                <a:pos x="54" y="1044"/>
              </a:cxn>
              <a:cxn ang="0">
                <a:pos x="66" y="972"/>
              </a:cxn>
              <a:cxn ang="0">
                <a:pos x="93" y="897"/>
              </a:cxn>
              <a:cxn ang="0">
                <a:pos x="120" y="824"/>
              </a:cxn>
              <a:cxn ang="0">
                <a:pos x="141" y="750"/>
              </a:cxn>
              <a:cxn ang="0">
                <a:pos x="145" y="672"/>
              </a:cxn>
              <a:cxn ang="0">
                <a:pos x="123" y="592"/>
              </a:cxn>
              <a:cxn ang="0">
                <a:pos x="111" y="568"/>
              </a:cxn>
              <a:cxn ang="0">
                <a:pos x="96" y="549"/>
              </a:cxn>
              <a:cxn ang="0">
                <a:pos x="78" y="535"/>
              </a:cxn>
              <a:cxn ang="0">
                <a:pos x="63" y="519"/>
              </a:cxn>
              <a:cxn ang="0">
                <a:pos x="48" y="503"/>
              </a:cxn>
              <a:cxn ang="0">
                <a:pos x="33" y="482"/>
              </a:cxn>
              <a:cxn ang="0">
                <a:pos x="18" y="450"/>
              </a:cxn>
              <a:cxn ang="0">
                <a:pos x="9" y="410"/>
              </a:cxn>
              <a:cxn ang="0">
                <a:pos x="0" y="303"/>
              </a:cxn>
              <a:cxn ang="0">
                <a:pos x="9" y="206"/>
              </a:cxn>
              <a:cxn ang="0">
                <a:pos x="21" y="110"/>
              </a:cxn>
              <a:cxn ang="0">
                <a:pos x="27" y="0"/>
              </a:cxn>
              <a:cxn ang="0">
                <a:pos x="33" y="43"/>
              </a:cxn>
              <a:cxn ang="0">
                <a:pos x="42" y="83"/>
              </a:cxn>
              <a:cxn ang="0">
                <a:pos x="48" y="123"/>
              </a:cxn>
              <a:cxn ang="0">
                <a:pos x="57" y="163"/>
              </a:cxn>
              <a:cxn ang="0">
                <a:pos x="66" y="204"/>
              </a:cxn>
              <a:cxn ang="0">
                <a:pos x="78" y="244"/>
              </a:cxn>
              <a:cxn ang="0">
                <a:pos x="96" y="284"/>
              </a:cxn>
              <a:cxn ang="0">
                <a:pos x="120" y="324"/>
              </a:cxn>
              <a:cxn ang="0">
                <a:pos x="145" y="359"/>
              </a:cxn>
              <a:cxn ang="0">
                <a:pos x="175" y="391"/>
              </a:cxn>
              <a:cxn ang="0">
                <a:pos x="202" y="418"/>
              </a:cxn>
              <a:cxn ang="0">
                <a:pos x="232" y="444"/>
              </a:cxn>
              <a:cxn ang="0">
                <a:pos x="256" y="471"/>
              </a:cxn>
              <a:cxn ang="0">
                <a:pos x="280" y="498"/>
              </a:cxn>
              <a:cxn ang="0">
                <a:pos x="302" y="525"/>
              </a:cxn>
              <a:cxn ang="0">
                <a:pos x="314" y="557"/>
              </a:cxn>
              <a:cxn ang="0">
                <a:pos x="320" y="634"/>
              </a:cxn>
              <a:cxn ang="0">
                <a:pos x="305" y="707"/>
              </a:cxn>
              <a:cxn ang="0">
                <a:pos x="283" y="782"/>
              </a:cxn>
              <a:cxn ang="0">
                <a:pos x="280" y="859"/>
              </a:cxn>
              <a:cxn ang="0">
                <a:pos x="289" y="889"/>
              </a:cxn>
              <a:cxn ang="0">
                <a:pos x="305" y="915"/>
              </a:cxn>
              <a:cxn ang="0">
                <a:pos x="326" y="945"/>
              </a:cxn>
              <a:cxn ang="0">
                <a:pos x="350" y="972"/>
              </a:cxn>
              <a:cxn ang="0">
                <a:pos x="377" y="1001"/>
              </a:cxn>
              <a:cxn ang="0">
                <a:pos x="407" y="1028"/>
              </a:cxn>
              <a:cxn ang="0">
                <a:pos x="437" y="1055"/>
              </a:cxn>
              <a:cxn ang="0">
                <a:pos x="465" y="1081"/>
              </a:cxn>
              <a:cxn ang="0">
                <a:pos x="389" y="1081"/>
              </a:cxn>
              <a:cxn ang="0">
                <a:pos x="329" y="1087"/>
              </a:cxn>
              <a:cxn ang="0">
                <a:pos x="280" y="1100"/>
              </a:cxn>
              <a:cxn ang="0">
                <a:pos x="241" y="1119"/>
              </a:cxn>
              <a:cxn ang="0">
                <a:pos x="208" y="1140"/>
              </a:cxn>
              <a:cxn ang="0">
                <a:pos x="178" y="1162"/>
              </a:cxn>
              <a:cxn ang="0">
                <a:pos x="145" y="1183"/>
              </a:cxn>
              <a:cxn ang="0">
                <a:pos x="108" y="1205"/>
              </a:cxn>
            </a:cxnLst>
            <a:rect l="0" t="0" r="r" b="b"/>
            <a:pathLst>
              <a:path w="465" h="1205">
                <a:moveTo>
                  <a:pt x="108" y="1205"/>
                </a:moveTo>
                <a:lnTo>
                  <a:pt x="66" y="1122"/>
                </a:lnTo>
                <a:lnTo>
                  <a:pt x="54" y="1044"/>
                </a:lnTo>
                <a:lnTo>
                  <a:pt x="66" y="972"/>
                </a:lnTo>
                <a:lnTo>
                  <a:pt x="93" y="897"/>
                </a:lnTo>
                <a:lnTo>
                  <a:pt x="120" y="824"/>
                </a:lnTo>
                <a:lnTo>
                  <a:pt x="141" y="750"/>
                </a:lnTo>
                <a:lnTo>
                  <a:pt x="145" y="672"/>
                </a:lnTo>
                <a:lnTo>
                  <a:pt x="123" y="592"/>
                </a:lnTo>
                <a:lnTo>
                  <a:pt x="111" y="568"/>
                </a:lnTo>
                <a:lnTo>
                  <a:pt x="96" y="549"/>
                </a:lnTo>
                <a:lnTo>
                  <a:pt x="78" y="535"/>
                </a:lnTo>
                <a:lnTo>
                  <a:pt x="63" y="519"/>
                </a:lnTo>
                <a:lnTo>
                  <a:pt x="48" y="503"/>
                </a:lnTo>
                <a:lnTo>
                  <a:pt x="33" y="482"/>
                </a:lnTo>
                <a:lnTo>
                  <a:pt x="18" y="450"/>
                </a:lnTo>
                <a:lnTo>
                  <a:pt x="9" y="410"/>
                </a:lnTo>
                <a:lnTo>
                  <a:pt x="0" y="303"/>
                </a:lnTo>
                <a:lnTo>
                  <a:pt x="9" y="206"/>
                </a:lnTo>
                <a:lnTo>
                  <a:pt x="21" y="110"/>
                </a:lnTo>
                <a:lnTo>
                  <a:pt x="27" y="0"/>
                </a:lnTo>
                <a:lnTo>
                  <a:pt x="33" y="43"/>
                </a:lnTo>
                <a:lnTo>
                  <a:pt x="42" y="83"/>
                </a:lnTo>
                <a:lnTo>
                  <a:pt x="48" y="123"/>
                </a:lnTo>
                <a:lnTo>
                  <a:pt x="57" y="163"/>
                </a:lnTo>
                <a:lnTo>
                  <a:pt x="66" y="204"/>
                </a:lnTo>
                <a:lnTo>
                  <a:pt x="78" y="244"/>
                </a:lnTo>
                <a:lnTo>
                  <a:pt x="96" y="284"/>
                </a:lnTo>
                <a:lnTo>
                  <a:pt x="120" y="324"/>
                </a:lnTo>
                <a:lnTo>
                  <a:pt x="145" y="359"/>
                </a:lnTo>
                <a:lnTo>
                  <a:pt x="175" y="391"/>
                </a:lnTo>
                <a:lnTo>
                  <a:pt x="202" y="418"/>
                </a:lnTo>
                <a:lnTo>
                  <a:pt x="232" y="444"/>
                </a:lnTo>
                <a:lnTo>
                  <a:pt x="256" y="471"/>
                </a:lnTo>
                <a:lnTo>
                  <a:pt x="280" y="498"/>
                </a:lnTo>
                <a:lnTo>
                  <a:pt x="302" y="525"/>
                </a:lnTo>
                <a:lnTo>
                  <a:pt x="314" y="557"/>
                </a:lnTo>
                <a:lnTo>
                  <a:pt x="320" y="634"/>
                </a:lnTo>
                <a:lnTo>
                  <a:pt x="305" y="707"/>
                </a:lnTo>
                <a:lnTo>
                  <a:pt x="283" y="782"/>
                </a:lnTo>
                <a:lnTo>
                  <a:pt x="280" y="859"/>
                </a:lnTo>
                <a:lnTo>
                  <a:pt x="289" y="889"/>
                </a:lnTo>
                <a:lnTo>
                  <a:pt x="305" y="915"/>
                </a:lnTo>
                <a:lnTo>
                  <a:pt x="326" y="945"/>
                </a:lnTo>
                <a:lnTo>
                  <a:pt x="350" y="972"/>
                </a:lnTo>
                <a:lnTo>
                  <a:pt x="377" y="1001"/>
                </a:lnTo>
                <a:lnTo>
                  <a:pt x="407" y="1028"/>
                </a:lnTo>
                <a:lnTo>
                  <a:pt x="437" y="1055"/>
                </a:lnTo>
                <a:lnTo>
                  <a:pt x="465" y="1081"/>
                </a:lnTo>
                <a:lnTo>
                  <a:pt x="389" y="1081"/>
                </a:lnTo>
                <a:lnTo>
                  <a:pt x="329" y="1087"/>
                </a:lnTo>
                <a:lnTo>
                  <a:pt x="280" y="1100"/>
                </a:lnTo>
                <a:lnTo>
                  <a:pt x="241" y="1119"/>
                </a:lnTo>
                <a:lnTo>
                  <a:pt x="208" y="1140"/>
                </a:lnTo>
                <a:lnTo>
                  <a:pt x="178" y="1162"/>
                </a:lnTo>
                <a:lnTo>
                  <a:pt x="145" y="1183"/>
                </a:lnTo>
                <a:lnTo>
                  <a:pt x="108" y="1205"/>
                </a:lnTo>
                <a:close/>
              </a:path>
            </a:pathLst>
          </a:custGeom>
          <a:solidFill>
            <a:srgbClr val="FF87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2" name="Freeform 54"/>
          <p:cNvSpPr>
            <a:spLocks/>
          </p:cNvSpPr>
          <p:nvPr/>
        </p:nvSpPr>
        <p:spPr bwMode="auto">
          <a:xfrm>
            <a:off x="3360738" y="2273300"/>
            <a:ext cx="2536825" cy="2247900"/>
          </a:xfrm>
          <a:custGeom>
            <a:avLst/>
            <a:gdLst/>
            <a:ahLst/>
            <a:cxnLst>
              <a:cxn ang="0">
                <a:pos x="3" y="634"/>
              </a:cxn>
              <a:cxn ang="0">
                <a:pos x="37" y="495"/>
              </a:cxn>
              <a:cxn ang="0">
                <a:pos x="97" y="369"/>
              </a:cxn>
              <a:cxn ang="0">
                <a:pos x="182" y="257"/>
              </a:cxn>
              <a:cxn ang="0">
                <a:pos x="290" y="161"/>
              </a:cxn>
              <a:cxn ang="0">
                <a:pos x="417" y="86"/>
              </a:cxn>
              <a:cxn ang="0">
                <a:pos x="562" y="32"/>
              </a:cxn>
              <a:cxn ang="0">
                <a:pos x="719" y="3"/>
              </a:cxn>
              <a:cxn ang="0">
                <a:pos x="882" y="3"/>
              </a:cxn>
              <a:cxn ang="0">
                <a:pos x="1039" y="32"/>
              </a:cxn>
              <a:cxn ang="0">
                <a:pos x="1181" y="86"/>
              </a:cxn>
              <a:cxn ang="0">
                <a:pos x="1308" y="161"/>
              </a:cxn>
              <a:cxn ang="0">
                <a:pos x="1417" y="257"/>
              </a:cxn>
              <a:cxn ang="0">
                <a:pos x="1502" y="369"/>
              </a:cxn>
              <a:cxn ang="0">
                <a:pos x="1562" y="495"/>
              </a:cxn>
              <a:cxn ang="0">
                <a:pos x="1595" y="634"/>
              </a:cxn>
              <a:cxn ang="0">
                <a:pos x="1595" y="779"/>
              </a:cxn>
              <a:cxn ang="0">
                <a:pos x="1562" y="918"/>
              </a:cxn>
              <a:cxn ang="0">
                <a:pos x="1502" y="1044"/>
              </a:cxn>
              <a:cxn ang="0">
                <a:pos x="1417" y="1156"/>
              </a:cxn>
              <a:cxn ang="0">
                <a:pos x="1308" y="1253"/>
              </a:cxn>
              <a:cxn ang="0">
                <a:pos x="1181" y="1330"/>
              </a:cxn>
              <a:cxn ang="0">
                <a:pos x="1039" y="1384"/>
              </a:cxn>
              <a:cxn ang="0">
                <a:pos x="882" y="1413"/>
              </a:cxn>
              <a:cxn ang="0">
                <a:pos x="719" y="1413"/>
              </a:cxn>
              <a:cxn ang="0">
                <a:pos x="562" y="1384"/>
              </a:cxn>
              <a:cxn ang="0">
                <a:pos x="417" y="1330"/>
              </a:cxn>
              <a:cxn ang="0">
                <a:pos x="290" y="1253"/>
              </a:cxn>
              <a:cxn ang="0">
                <a:pos x="182" y="1156"/>
              </a:cxn>
              <a:cxn ang="0">
                <a:pos x="97" y="1044"/>
              </a:cxn>
              <a:cxn ang="0">
                <a:pos x="37" y="918"/>
              </a:cxn>
              <a:cxn ang="0">
                <a:pos x="3" y="779"/>
              </a:cxn>
            </a:cxnLst>
            <a:rect l="0" t="0" r="r" b="b"/>
            <a:pathLst>
              <a:path w="1598" h="1416">
                <a:moveTo>
                  <a:pt x="0" y="707"/>
                </a:moveTo>
                <a:lnTo>
                  <a:pt x="3" y="634"/>
                </a:lnTo>
                <a:lnTo>
                  <a:pt x="15" y="565"/>
                </a:lnTo>
                <a:lnTo>
                  <a:pt x="37" y="495"/>
                </a:lnTo>
                <a:lnTo>
                  <a:pt x="64" y="431"/>
                </a:lnTo>
                <a:lnTo>
                  <a:pt x="97" y="369"/>
                </a:lnTo>
                <a:lnTo>
                  <a:pt x="136" y="310"/>
                </a:lnTo>
                <a:lnTo>
                  <a:pt x="182" y="257"/>
                </a:lnTo>
                <a:lnTo>
                  <a:pt x="233" y="206"/>
                </a:lnTo>
                <a:lnTo>
                  <a:pt x="290" y="161"/>
                </a:lnTo>
                <a:lnTo>
                  <a:pt x="354" y="120"/>
                </a:lnTo>
                <a:lnTo>
                  <a:pt x="417" y="86"/>
                </a:lnTo>
                <a:lnTo>
                  <a:pt x="490" y="56"/>
                </a:lnTo>
                <a:lnTo>
                  <a:pt x="562" y="32"/>
                </a:lnTo>
                <a:lnTo>
                  <a:pt x="638" y="13"/>
                </a:lnTo>
                <a:lnTo>
                  <a:pt x="719" y="3"/>
                </a:lnTo>
                <a:lnTo>
                  <a:pt x="801" y="0"/>
                </a:lnTo>
                <a:lnTo>
                  <a:pt x="882" y="3"/>
                </a:lnTo>
                <a:lnTo>
                  <a:pt x="961" y="13"/>
                </a:lnTo>
                <a:lnTo>
                  <a:pt x="1039" y="32"/>
                </a:lnTo>
                <a:lnTo>
                  <a:pt x="1112" y="56"/>
                </a:lnTo>
                <a:lnTo>
                  <a:pt x="1181" y="86"/>
                </a:lnTo>
                <a:lnTo>
                  <a:pt x="1248" y="120"/>
                </a:lnTo>
                <a:lnTo>
                  <a:pt x="1308" y="161"/>
                </a:lnTo>
                <a:lnTo>
                  <a:pt x="1366" y="206"/>
                </a:lnTo>
                <a:lnTo>
                  <a:pt x="1417" y="257"/>
                </a:lnTo>
                <a:lnTo>
                  <a:pt x="1462" y="310"/>
                </a:lnTo>
                <a:lnTo>
                  <a:pt x="1502" y="369"/>
                </a:lnTo>
                <a:lnTo>
                  <a:pt x="1535" y="431"/>
                </a:lnTo>
                <a:lnTo>
                  <a:pt x="1562" y="495"/>
                </a:lnTo>
                <a:lnTo>
                  <a:pt x="1583" y="565"/>
                </a:lnTo>
                <a:lnTo>
                  <a:pt x="1595" y="634"/>
                </a:lnTo>
                <a:lnTo>
                  <a:pt x="1598" y="707"/>
                </a:lnTo>
                <a:lnTo>
                  <a:pt x="1595" y="779"/>
                </a:lnTo>
                <a:lnTo>
                  <a:pt x="1583" y="848"/>
                </a:lnTo>
                <a:lnTo>
                  <a:pt x="1562" y="918"/>
                </a:lnTo>
                <a:lnTo>
                  <a:pt x="1535" y="982"/>
                </a:lnTo>
                <a:lnTo>
                  <a:pt x="1502" y="1044"/>
                </a:lnTo>
                <a:lnTo>
                  <a:pt x="1462" y="1103"/>
                </a:lnTo>
                <a:lnTo>
                  <a:pt x="1417" y="1156"/>
                </a:lnTo>
                <a:lnTo>
                  <a:pt x="1366" y="1207"/>
                </a:lnTo>
                <a:lnTo>
                  <a:pt x="1308" y="1253"/>
                </a:lnTo>
                <a:lnTo>
                  <a:pt x="1248" y="1295"/>
                </a:lnTo>
                <a:lnTo>
                  <a:pt x="1181" y="1330"/>
                </a:lnTo>
                <a:lnTo>
                  <a:pt x="1112" y="1360"/>
                </a:lnTo>
                <a:lnTo>
                  <a:pt x="1039" y="1384"/>
                </a:lnTo>
                <a:lnTo>
                  <a:pt x="961" y="1402"/>
                </a:lnTo>
                <a:lnTo>
                  <a:pt x="882" y="1413"/>
                </a:lnTo>
                <a:lnTo>
                  <a:pt x="801" y="1416"/>
                </a:lnTo>
                <a:lnTo>
                  <a:pt x="719" y="1413"/>
                </a:lnTo>
                <a:lnTo>
                  <a:pt x="638" y="1402"/>
                </a:lnTo>
                <a:lnTo>
                  <a:pt x="562" y="1384"/>
                </a:lnTo>
                <a:lnTo>
                  <a:pt x="490" y="1360"/>
                </a:lnTo>
                <a:lnTo>
                  <a:pt x="417" y="1330"/>
                </a:lnTo>
                <a:lnTo>
                  <a:pt x="354" y="1295"/>
                </a:lnTo>
                <a:lnTo>
                  <a:pt x="290" y="1253"/>
                </a:lnTo>
                <a:lnTo>
                  <a:pt x="233" y="1207"/>
                </a:lnTo>
                <a:lnTo>
                  <a:pt x="182" y="1156"/>
                </a:lnTo>
                <a:lnTo>
                  <a:pt x="136" y="1103"/>
                </a:lnTo>
                <a:lnTo>
                  <a:pt x="97" y="1044"/>
                </a:lnTo>
                <a:lnTo>
                  <a:pt x="64" y="982"/>
                </a:lnTo>
                <a:lnTo>
                  <a:pt x="37" y="918"/>
                </a:lnTo>
                <a:lnTo>
                  <a:pt x="15" y="848"/>
                </a:lnTo>
                <a:lnTo>
                  <a:pt x="3" y="779"/>
                </a:lnTo>
                <a:lnTo>
                  <a:pt x="0" y="707"/>
                </a:lnTo>
                <a:close/>
              </a:path>
            </a:pathLst>
          </a:custGeom>
          <a:solidFill>
            <a:srgbClr val="FFE2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3" name="Freeform 55"/>
          <p:cNvSpPr>
            <a:spLocks/>
          </p:cNvSpPr>
          <p:nvPr/>
        </p:nvSpPr>
        <p:spPr bwMode="auto">
          <a:xfrm>
            <a:off x="6908800" y="1201738"/>
            <a:ext cx="1582738" cy="1233487"/>
          </a:xfrm>
          <a:custGeom>
            <a:avLst/>
            <a:gdLst/>
            <a:ahLst/>
            <a:cxnLst>
              <a:cxn ang="0">
                <a:pos x="994" y="209"/>
              </a:cxn>
              <a:cxn ang="0">
                <a:pos x="991" y="212"/>
              </a:cxn>
              <a:cxn ang="0">
                <a:pos x="982" y="169"/>
              </a:cxn>
              <a:cxn ang="0">
                <a:pos x="934" y="94"/>
              </a:cxn>
              <a:cxn ang="0">
                <a:pos x="852" y="41"/>
              </a:cxn>
              <a:cxn ang="0">
                <a:pos x="750" y="9"/>
              </a:cxn>
              <a:cxn ang="0">
                <a:pos x="635" y="0"/>
              </a:cxn>
              <a:cxn ang="0">
                <a:pos x="520" y="17"/>
              </a:cxn>
              <a:cxn ang="0">
                <a:pos x="414" y="62"/>
              </a:cxn>
              <a:cxn ang="0">
                <a:pos x="327" y="134"/>
              </a:cxn>
              <a:cxn ang="0">
                <a:pos x="263" y="177"/>
              </a:cxn>
              <a:cxn ang="0">
                <a:pos x="206" y="166"/>
              </a:cxn>
              <a:cxn ang="0">
                <a:pos x="155" y="164"/>
              </a:cxn>
              <a:cxn ang="0">
                <a:pos x="106" y="182"/>
              </a:cxn>
              <a:cxn ang="0">
                <a:pos x="52" y="231"/>
              </a:cxn>
              <a:cxn ang="0">
                <a:pos x="13" y="298"/>
              </a:cxn>
              <a:cxn ang="0">
                <a:pos x="3" y="364"/>
              </a:cxn>
              <a:cxn ang="0">
                <a:pos x="40" y="423"/>
              </a:cxn>
              <a:cxn ang="0">
                <a:pos x="55" y="472"/>
              </a:cxn>
              <a:cxn ang="0">
                <a:pos x="31" y="522"/>
              </a:cxn>
              <a:cxn ang="0">
                <a:pos x="43" y="579"/>
              </a:cxn>
              <a:cxn ang="0">
                <a:pos x="82" y="629"/>
              </a:cxn>
              <a:cxn ang="0">
                <a:pos x="139" y="672"/>
              </a:cxn>
              <a:cxn ang="0">
                <a:pos x="215" y="699"/>
              </a:cxn>
              <a:cxn ang="0">
                <a:pos x="299" y="704"/>
              </a:cxn>
              <a:cxn ang="0">
                <a:pos x="387" y="683"/>
              </a:cxn>
              <a:cxn ang="0">
                <a:pos x="454" y="694"/>
              </a:cxn>
              <a:cxn ang="0">
                <a:pos x="520" y="742"/>
              </a:cxn>
              <a:cxn ang="0">
                <a:pos x="605" y="771"/>
              </a:cxn>
              <a:cxn ang="0">
                <a:pos x="701" y="777"/>
              </a:cxn>
              <a:cxn ang="0">
                <a:pos x="795" y="763"/>
              </a:cxn>
              <a:cxn ang="0">
                <a:pos x="876" y="734"/>
              </a:cxn>
              <a:cxn ang="0">
                <a:pos x="940" y="683"/>
              </a:cxn>
              <a:cxn ang="0">
                <a:pos x="973" y="616"/>
              </a:cxn>
              <a:cxn ang="0">
                <a:pos x="982" y="581"/>
              </a:cxn>
              <a:cxn ang="0">
                <a:pos x="991" y="581"/>
              </a:cxn>
              <a:cxn ang="0">
                <a:pos x="997" y="209"/>
              </a:cxn>
            </a:cxnLst>
            <a:rect l="0" t="0" r="r" b="b"/>
            <a:pathLst>
              <a:path w="997" h="777">
                <a:moveTo>
                  <a:pt x="997" y="209"/>
                </a:moveTo>
                <a:lnTo>
                  <a:pt x="994" y="209"/>
                </a:lnTo>
                <a:lnTo>
                  <a:pt x="994" y="212"/>
                </a:lnTo>
                <a:lnTo>
                  <a:pt x="991" y="212"/>
                </a:lnTo>
                <a:lnTo>
                  <a:pt x="991" y="215"/>
                </a:lnTo>
                <a:lnTo>
                  <a:pt x="982" y="169"/>
                </a:lnTo>
                <a:lnTo>
                  <a:pt x="964" y="132"/>
                </a:lnTo>
                <a:lnTo>
                  <a:pt x="934" y="94"/>
                </a:lnTo>
                <a:lnTo>
                  <a:pt x="898" y="65"/>
                </a:lnTo>
                <a:lnTo>
                  <a:pt x="852" y="41"/>
                </a:lnTo>
                <a:lnTo>
                  <a:pt x="804" y="22"/>
                </a:lnTo>
                <a:lnTo>
                  <a:pt x="750" y="9"/>
                </a:lnTo>
                <a:lnTo>
                  <a:pt x="692" y="0"/>
                </a:lnTo>
                <a:lnTo>
                  <a:pt x="635" y="0"/>
                </a:lnTo>
                <a:lnTo>
                  <a:pt x="577" y="6"/>
                </a:lnTo>
                <a:lnTo>
                  <a:pt x="520" y="17"/>
                </a:lnTo>
                <a:lnTo>
                  <a:pt x="463" y="35"/>
                </a:lnTo>
                <a:lnTo>
                  <a:pt x="414" y="62"/>
                </a:lnTo>
                <a:lnTo>
                  <a:pt x="366" y="94"/>
                </a:lnTo>
                <a:lnTo>
                  <a:pt x="327" y="134"/>
                </a:lnTo>
                <a:lnTo>
                  <a:pt x="296" y="182"/>
                </a:lnTo>
                <a:lnTo>
                  <a:pt x="263" y="177"/>
                </a:lnTo>
                <a:lnTo>
                  <a:pt x="233" y="172"/>
                </a:lnTo>
                <a:lnTo>
                  <a:pt x="206" y="166"/>
                </a:lnTo>
                <a:lnTo>
                  <a:pt x="179" y="164"/>
                </a:lnTo>
                <a:lnTo>
                  <a:pt x="155" y="164"/>
                </a:lnTo>
                <a:lnTo>
                  <a:pt x="127" y="169"/>
                </a:lnTo>
                <a:lnTo>
                  <a:pt x="106" y="182"/>
                </a:lnTo>
                <a:lnTo>
                  <a:pt x="82" y="201"/>
                </a:lnTo>
                <a:lnTo>
                  <a:pt x="52" y="231"/>
                </a:lnTo>
                <a:lnTo>
                  <a:pt x="28" y="263"/>
                </a:lnTo>
                <a:lnTo>
                  <a:pt x="13" y="298"/>
                </a:lnTo>
                <a:lnTo>
                  <a:pt x="0" y="330"/>
                </a:lnTo>
                <a:lnTo>
                  <a:pt x="3" y="364"/>
                </a:lnTo>
                <a:lnTo>
                  <a:pt x="16" y="394"/>
                </a:lnTo>
                <a:lnTo>
                  <a:pt x="40" y="423"/>
                </a:lnTo>
                <a:lnTo>
                  <a:pt x="82" y="450"/>
                </a:lnTo>
                <a:lnTo>
                  <a:pt x="55" y="472"/>
                </a:lnTo>
                <a:lnTo>
                  <a:pt x="40" y="496"/>
                </a:lnTo>
                <a:lnTo>
                  <a:pt x="31" y="522"/>
                </a:lnTo>
                <a:lnTo>
                  <a:pt x="34" y="549"/>
                </a:lnTo>
                <a:lnTo>
                  <a:pt x="43" y="579"/>
                </a:lnTo>
                <a:lnTo>
                  <a:pt x="58" y="603"/>
                </a:lnTo>
                <a:lnTo>
                  <a:pt x="82" y="629"/>
                </a:lnTo>
                <a:lnTo>
                  <a:pt x="109" y="651"/>
                </a:lnTo>
                <a:lnTo>
                  <a:pt x="139" y="672"/>
                </a:lnTo>
                <a:lnTo>
                  <a:pt x="176" y="688"/>
                </a:lnTo>
                <a:lnTo>
                  <a:pt x="215" y="699"/>
                </a:lnTo>
                <a:lnTo>
                  <a:pt x="257" y="704"/>
                </a:lnTo>
                <a:lnTo>
                  <a:pt x="299" y="704"/>
                </a:lnTo>
                <a:lnTo>
                  <a:pt x="345" y="696"/>
                </a:lnTo>
                <a:lnTo>
                  <a:pt x="387" y="683"/>
                </a:lnTo>
                <a:lnTo>
                  <a:pt x="429" y="659"/>
                </a:lnTo>
                <a:lnTo>
                  <a:pt x="454" y="694"/>
                </a:lnTo>
                <a:lnTo>
                  <a:pt x="484" y="720"/>
                </a:lnTo>
                <a:lnTo>
                  <a:pt x="520" y="742"/>
                </a:lnTo>
                <a:lnTo>
                  <a:pt x="562" y="758"/>
                </a:lnTo>
                <a:lnTo>
                  <a:pt x="605" y="771"/>
                </a:lnTo>
                <a:lnTo>
                  <a:pt x="653" y="777"/>
                </a:lnTo>
                <a:lnTo>
                  <a:pt x="701" y="777"/>
                </a:lnTo>
                <a:lnTo>
                  <a:pt x="750" y="774"/>
                </a:lnTo>
                <a:lnTo>
                  <a:pt x="795" y="763"/>
                </a:lnTo>
                <a:lnTo>
                  <a:pt x="837" y="750"/>
                </a:lnTo>
                <a:lnTo>
                  <a:pt x="876" y="734"/>
                </a:lnTo>
                <a:lnTo>
                  <a:pt x="913" y="710"/>
                </a:lnTo>
                <a:lnTo>
                  <a:pt x="940" y="683"/>
                </a:lnTo>
                <a:lnTo>
                  <a:pt x="961" y="654"/>
                </a:lnTo>
                <a:lnTo>
                  <a:pt x="973" y="616"/>
                </a:lnTo>
                <a:lnTo>
                  <a:pt x="976" y="579"/>
                </a:lnTo>
                <a:lnTo>
                  <a:pt x="982" y="581"/>
                </a:lnTo>
                <a:lnTo>
                  <a:pt x="988" y="581"/>
                </a:lnTo>
                <a:lnTo>
                  <a:pt x="991" y="581"/>
                </a:lnTo>
                <a:lnTo>
                  <a:pt x="997" y="584"/>
                </a:lnTo>
                <a:lnTo>
                  <a:pt x="997" y="20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4" name="Freeform 56"/>
          <p:cNvSpPr>
            <a:spLocks/>
          </p:cNvSpPr>
          <p:nvPr/>
        </p:nvSpPr>
        <p:spPr bwMode="auto">
          <a:xfrm>
            <a:off x="5695950" y="3148013"/>
            <a:ext cx="2565400" cy="1560512"/>
          </a:xfrm>
          <a:custGeom>
            <a:avLst/>
            <a:gdLst/>
            <a:ahLst/>
            <a:cxnLst>
              <a:cxn ang="0">
                <a:pos x="1601" y="453"/>
              </a:cxn>
              <a:cxn ang="0">
                <a:pos x="1529" y="346"/>
              </a:cxn>
              <a:cxn ang="0">
                <a:pos x="1420" y="268"/>
              </a:cxn>
              <a:cxn ang="0">
                <a:pos x="1302" y="247"/>
              </a:cxn>
              <a:cxn ang="0">
                <a:pos x="1236" y="214"/>
              </a:cxn>
              <a:cxn ang="0">
                <a:pos x="1175" y="121"/>
              </a:cxn>
              <a:cxn ang="0">
                <a:pos x="1073" y="51"/>
              </a:cxn>
              <a:cxn ang="0">
                <a:pos x="943" y="11"/>
              </a:cxn>
              <a:cxn ang="0">
                <a:pos x="801" y="0"/>
              </a:cxn>
              <a:cxn ang="0">
                <a:pos x="653" y="22"/>
              </a:cxn>
              <a:cxn ang="0">
                <a:pos x="520" y="78"/>
              </a:cxn>
              <a:cxn ang="0">
                <a:pos x="414" y="172"/>
              </a:cxn>
              <a:cxn ang="0">
                <a:pos x="333" y="225"/>
              </a:cxn>
              <a:cxn ang="0">
                <a:pos x="257" y="212"/>
              </a:cxn>
              <a:cxn ang="0">
                <a:pos x="191" y="209"/>
              </a:cxn>
              <a:cxn ang="0">
                <a:pos x="130" y="231"/>
              </a:cxn>
              <a:cxn ang="0">
                <a:pos x="64" y="292"/>
              </a:cxn>
              <a:cxn ang="0">
                <a:pos x="12" y="375"/>
              </a:cxn>
              <a:cxn ang="0">
                <a:pos x="3" y="461"/>
              </a:cxn>
              <a:cxn ang="0">
                <a:pos x="49" y="536"/>
              </a:cxn>
              <a:cxn ang="0">
                <a:pos x="67" y="595"/>
              </a:cxn>
              <a:cxn ang="0">
                <a:pos x="40" y="659"/>
              </a:cxn>
              <a:cxn ang="0">
                <a:pos x="52" y="728"/>
              </a:cxn>
              <a:cxn ang="0">
                <a:pos x="100" y="793"/>
              </a:cxn>
              <a:cxn ang="0">
                <a:pos x="175" y="849"/>
              </a:cxn>
              <a:cxn ang="0">
                <a:pos x="272" y="884"/>
              </a:cxn>
              <a:cxn ang="0">
                <a:pos x="378" y="889"/>
              </a:cxn>
              <a:cxn ang="0">
                <a:pos x="487" y="862"/>
              </a:cxn>
              <a:cxn ang="0">
                <a:pos x="571" y="876"/>
              </a:cxn>
              <a:cxn ang="0">
                <a:pos x="656" y="937"/>
              </a:cxn>
              <a:cxn ang="0">
                <a:pos x="764" y="972"/>
              </a:cxn>
              <a:cxn ang="0">
                <a:pos x="882" y="983"/>
              </a:cxn>
              <a:cxn ang="0">
                <a:pos x="1000" y="967"/>
              </a:cxn>
              <a:cxn ang="0">
                <a:pos x="1106" y="926"/>
              </a:cxn>
              <a:cxn ang="0">
                <a:pos x="1184" y="862"/>
              </a:cxn>
              <a:cxn ang="0">
                <a:pos x="1227" y="779"/>
              </a:cxn>
              <a:cxn ang="0">
                <a:pos x="1314" y="747"/>
              </a:cxn>
              <a:cxn ang="0">
                <a:pos x="1459" y="726"/>
              </a:cxn>
              <a:cxn ang="0">
                <a:pos x="1565" y="653"/>
              </a:cxn>
              <a:cxn ang="0">
                <a:pos x="1613" y="557"/>
              </a:cxn>
            </a:cxnLst>
            <a:rect l="0" t="0" r="r" b="b"/>
            <a:pathLst>
              <a:path w="1616" h="983">
                <a:moveTo>
                  <a:pt x="1616" y="506"/>
                </a:moveTo>
                <a:lnTo>
                  <a:pt x="1601" y="453"/>
                </a:lnTo>
                <a:lnTo>
                  <a:pt x="1571" y="399"/>
                </a:lnTo>
                <a:lnTo>
                  <a:pt x="1529" y="346"/>
                </a:lnTo>
                <a:lnTo>
                  <a:pt x="1477" y="300"/>
                </a:lnTo>
                <a:lnTo>
                  <a:pt x="1420" y="268"/>
                </a:lnTo>
                <a:lnTo>
                  <a:pt x="1359" y="247"/>
                </a:lnTo>
                <a:lnTo>
                  <a:pt x="1302" y="247"/>
                </a:lnTo>
                <a:lnTo>
                  <a:pt x="1248" y="271"/>
                </a:lnTo>
                <a:lnTo>
                  <a:pt x="1236" y="214"/>
                </a:lnTo>
                <a:lnTo>
                  <a:pt x="1211" y="164"/>
                </a:lnTo>
                <a:lnTo>
                  <a:pt x="1175" y="121"/>
                </a:lnTo>
                <a:lnTo>
                  <a:pt x="1130" y="83"/>
                </a:lnTo>
                <a:lnTo>
                  <a:pt x="1073" y="51"/>
                </a:lnTo>
                <a:lnTo>
                  <a:pt x="1012" y="27"/>
                </a:lnTo>
                <a:lnTo>
                  <a:pt x="943" y="11"/>
                </a:lnTo>
                <a:lnTo>
                  <a:pt x="873" y="3"/>
                </a:lnTo>
                <a:lnTo>
                  <a:pt x="801" y="0"/>
                </a:lnTo>
                <a:lnTo>
                  <a:pt x="725" y="8"/>
                </a:lnTo>
                <a:lnTo>
                  <a:pt x="653" y="22"/>
                </a:lnTo>
                <a:lnTo>
                  <a:pt x="586" y="46"/>
                </a:lnTo>
                <a:lnTo>
                  <a:pt x="520" y="78"/>
                </a:lnTo>
                <a:lnTo>
                  <a:pt x="462" y="121"/>
                </a:lnTo>
                <a:lnTo>
                  <a:pt x="414" y="172"/>
                </a:lnTo>
                <a:lnTo>
                  <a:pt x="375" y="233"/>
                </a:lnTo>
                <a:lnTo>
                  <a:pt x="333" y="225"/>
                </a:lnTo>
                <a:lnTo>
                  <a:pt x="293" y="217"/>
                </a:lnTo>
                <a:lnTo>
                  <a:pt x="257" y="212"/>
                </a:lnTo>
                <a:lnTo>
                  <a:pt x="224" y="206"/>
                </a:lnTo>
                <a:lnTo>
                  <a:pt x="191" y="209"/>
                </a:lnTo>
                <a:lnTo>
                  <a:pt x="160" y="217"/>
                </a:lnTo>
                <a:lnTo>
                  <a:pt x="130" y="231"/>
                </a:lnTo>
                <a:lnTo>
                  <a:pt x="100" y="255"/>
                </a:lnTo>
                <a:lnTo>
                  <a:pt x="64" y="292"/>
                </a:lnTo>
                <a:lnTo>
                  <a:pt x="34" y="335"/>
                </a:lnTo>
                <a:lnTo>
                  <a:pt x="12" y="375"/>
                </a:lnTo>
                <a:lnTo>
                  <a:pt x="0" y="418"/>
                </a:lnTo>
                <a:lnTo>
                  <a:pt x="3" y="461"/>
                </a:lnTo>
                <a:lnTo>
                  <a:pt x="18" y="498"/>
                </a:lnTo>
                <a:lnTo>
                  <a:pt x="49" y="536"/>
                </a:lnTo>
                <a:lnTo>
                  <a:pt x="100" y="568"/>
                </a:lnTo>
                <a:lnTo>
                  <a:pt x="67" y="595"/>
                </a:lnTo>
                <a:lnTo>
                  <a:pt x="46" y="627"/>
                </a:lnTo>
                <a:lnTo>
                  <a:pt x="40" y="659"/>
                </a:lnTo>
                <a:lnTo>
                  <a:pt x="40" y="694"/>
                </a:lnTo>
                <a:lnTo>
                  <a:pt x="52" y="728"/>
                </a:lnTo>
                <a:lnTo>
                  <a:pt x="73" y="763"/>
                </a:lnTo>
                <a:lnTo>
                  <a:pt x="100" y="793"/>
                </a:lnTo>
                <a:lnTo>
                  <a:pt x="136" y="822"/>
                </a:lnTo>
                <a:lnTo>
                  <a:pt x="175" y="849"/>
                </a:lnTo>
                <a:lnTo>
                  <a:pt x="221" y="868"/>
                </a:lnTo>
                <a:lnTo>
                  <a:pt x="272" y="884"/>
                </a:lnTo>
                <a:lnTo>
                  <a:pt x="323" y="889"/>
                </a:lnTo>
                <a:lnTo>
                  <a:pt x="378" y="889"/>
                </a:lnTo>
                <a:lnTo>
                  <a:pt x="432" y="881"/>
                </a:lnTo>
                <a:lnTo>
                  <a:pt x="487" y="862"/>
                </a:lnTo>
                <a:lnTo>
                  <a:pt x="541" y="833"/>
                </a:lnTo>
                <a:lnTo>
                  <a:pt x="571" y="876"/>
                </a:lnTo>
                <a:lnTo>
                  <a:pt x="610" y="910"/>
                </a:lnTo>
                <a:lnTo>
                  <a:pt x="656" y="937"/>
                </a:lnTo>
                <a:lnTo>
                  <a:pt x="707" y="959"/>
                </a:lnTo>
                <a:lnTo>
                  <a:pt x="764" y="972"/>
                </a:lnTo>
                <a:lnTo>
                  <a:pt x="822" y="980"/>
                </a:lnTo>
                <a:lnTo>
                  <a:pt x="882" y="983"/>
                </a:lnTo>
                <a:lnTo>
                  <a:pt x="943" y="977"/>
                </a:lnTo>
                <a:lnTo>
                  <a:pt x="1000" y="967"/>
                </a:lnTo>
                <a:lnTo>
                  <a:pt x="1054" y="948"/>
                </a:lnTo>
                <a:lnTo>
                  <a:pt x="1106" y="926"/>
                </a:lnTo>
                <a:lnTo>
                  <a:pt x="1148" y="897"/>
                </a:lnTo>
                <a:lnTo>
                  <a:pt x="1184" y="862"/>
                </a:lnTo>
                <a:lnTo>
                  <a:pt x="1211" y="825"/>
                </a:lnTo>
                <a:lnTo>
                  <a:pt x="1227" y="779"/>
                </a:lnTo>
                <a:lnTo>
                  <a:pt x="1230" y="731"/>
                </a:lnTo>
                <a:lnTo>
                  <a:pt x="1314" y="747"/>
                </a:lnTo>
                <a:lnTo>
                  <a:pt x="1393" y="744"/>
                </a:lnTo>
                <a:lnTo>
                  <a:pt x="1459" y="726"/>
                </a:lnTo>
                <a:lnTo>
                  <a:pt x="1520" y="694"/>
                </a:lnTo>
                <a:lnTo>
                  <a:pt x="1565" y="653"/>
                </a:lnTo>
                <a:lnTo>
                  <a:pt x="1598" y="608"/>
                </a:lnTo>
                <a:lnTo>
                  <a:pt x="1613" y="557"/>
                </a:lnTo>
                <a:lnTo>
                  <a:pt x="1616" y="50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519238" y="4429131"/>
            <a:ext cx="6105525" cy="3365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A000"/>
              </a:solidFill>
              <a:effectLst>
                <a:outerShdw dist="35921" dir="2700000" algn="ctr" rotWithShape="0">
                  <a:schemeClr val="tx2"/>
                </a:outerShdw>
              </a:effectLst>
              <a:latin typeface="Century Gothic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86446" y="50004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Обществознание</a:t>
            </a:r>
          </a:p>
          <a:p>
            <a:r>
              <a:rPr lang="ru-RU" dirty="0"/>
              <a:t> </a:t>
            </a:r>
            <a:r>
              <a:rPr lang="ru-RU" dirty="0" smtClean="0"/>
              <a:t>        6 класс</a:t>
            </a:r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>
          <a:xfrm>
            <a:off x="3286116" y="5857892"/>
            <a:ext cx="33528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подготовила:Спиридонова</a:t>
            </a:r>
            <a:r>
              <a:rPr lang="ru-RU" dirty="0" smtClean="0">
                <a:solidFill>
                  <a:schemeClr val="bg1"/>
                </a:solidFill>
              </a:rPr>
              <a:t> Н.Н.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-     учитель МОУ "СОШ №4"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357290" y="2714620"/>
            <a:ext cx="66102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Человек славен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делами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pic>
        <p:nvPicPr>
          <p:cNvPr id="3" name="Рисунок 2" descr="o_0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Бабочк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66"/>
            <a:ext cx="1739856" cy="1762599"/>
          </a:xfrm>
          <a:prstGeom prst="rect">
            <a:avLst/>
          </a:prstGeom>
        </p:spPr>
      </p:pic>
      <p:pic>
        <p:nvPicPr>
          <p:cNvPr id="6" name="Содержимое 4" descr="Бабочк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11051">
            <a:off x="7100421" y="337225"/>
            <a:ext cx="1697485" cy="1719674"/>
          </a:xfrm>
          <a:prstGeom prst="rect">
            <a:avLst/>
          </a:prstGeom>
        </p:spPr>
      </p:pic>
      <p:pic>
        <p:nvPicPr>
          <p:cNvPr id="7" name="Содержимое 4" descr="Бабочк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0"/>
            <a:ext cx="1739856" cy="17625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42976" y="2571744"/>
            <a:ext cx="66212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«От добра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Добра не ищут»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71480"/>
            <a:ext cx="81484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«Кто живёт в добре,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Тот ходит в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сребре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3000372"/>
            <a:ext cx="631538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«Час в добре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побудешь,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Горе забудешь»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осень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подготовила:Спиридонова</a:t>
            </a:r>
            <a:r>
              <a:rPr lang="ru-RU" dirty="0" smtClean="0">
                <a:solidFill>
                  <a:schemeClr val="bg1"/>
                </a:solidFill>
              </a:rPr>
              <a:t> Н.Н. - учитель МОУ "СОШ №4"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07167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107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357166"/>
            <a:ext cx="661373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Прочтите фрагмент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сказки О.Уайльда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«Счастливый принц»</a:t>
            </a:r>
            <a:endParaRPr lang="ru-RU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000372"/>
            <a:ext cx="82285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добрые чувства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 знаете?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00298" y="6492875"/>
            <a:ext cx="33528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</a:rPr>
              <a:t>подготовила:Спиридонова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Н.Н.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- учитель МОУ "СОШ №4"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Рисунок 7" descr="t_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72132" cy="64293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43570" y="857232"/>
            <a:ext cx="3500430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Наша  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Таня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громко плачет -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Уронила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речку мячик.</a:t>
            </a: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5994" y="4000504"/>
            <a:ext cx="371800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Как помочь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Девочке?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86116" y="6492875"/>
            <a:ext cx="3352800" cy="365125"/>
          </a:xfrm>
        </p:spPr>
        <p:txBody>
          <a:bodyPr/>
          <a:lstStyle/>
          <a:p>
            <a:r>
              <a:rPr lang="ru-RU" dirty="0" err="1" smtClean="0"/>
              <a:t>подготовила:Спиридонова</a:t>
            </a:r>
            <a:r>
              <a:rPr lang="ru-RU" dirty="0" smtClean="0"/>
              <a:t> Н.Н. </a:t>
            </a:r>
          </a:p>
          <a:p>
            <a:r>
              <a:rPr lang="ru-RU" dirty="0" smtClean="0"/>
              <a:t>- учитель МОУ "СОШ №4"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2680" y="0"/>
            <a:ext cx="9031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чего начинается добро 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30" name="Picture 6" descr="C:\Documents and Settings\Администратор\Рабочий стол\Мои рисунки\рисунки для души\1668816-06c6750347070e1d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8670"/>
            <a:ext cx="6429420" cy="55007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1" name="Picture 5" descr="C:\Documents and Settings\Администратор\Рабочий стол\Мои рисунки\рисунки для души\1661904-fd6f4c3df91871fd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928670"/>
            <a:ext cx="5572164" cy="5429288"/>
          </a:xfrm>
          <a:prstGeom prst="rect">
            <a:avLst/>
          </a:prstGeom>
          <a:noFill/>
        </p:spPr>
      </p:pic>
      <p:pic>
        <p:nvPicPr>
          <p:cNvPr id="12" name="Picture 2" descr="C:\Documents and Settings\Администратор\Рабочий стол\Мои рисунки\рисунки для души\1617102-142b0d670e595d52[1]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2976" y="928670"/>
            <a:ext cx="6500858" cy="5643602"/>
          </a:xfrm>
          <a:prstGeom prst="ellipse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подготовила:Спиридонова Н.Н. - учитель МОУ "СОШ №4"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</TotalTime>
  <Words>151</Words>
  <Application>Microsoft Office PowerPoint</Application>
  <PresentationFormat>Экран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СШ 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Спиридонова Наталья Николаевна</dc:creator>
  <cp:lastModifiedBy>Спиридонова Наталья Николаевна</cp:lastModifiedBy>
  <cp:revision>13</cp:revision>
  <dcterms:created xsi:type="dcterms:W3CDTF">2011-08-04T09:10:40Z</dcterms:created>
  <dcterms:modified xsi:type="dcterms:W3CDTF">2011-08-05T10:35:04Z</dcterms:modified>
</cp:coreProperties>
</file>