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6" r:id="rId5"/>
    <p:sldId id="261" r:id="rId6"/>
    <p:sldId id="267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F3E53-FFDD-4583-8D9D-460B94A75F1B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49720-F15E-47CE-A837-3EBA2B3C5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49720-F15E-47CE-A837-3EBA2B3C5AA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1E5B-A31C-462F-91E5-2746D3FD615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96D5-991A-4B9B-9138-92484771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1.jpg" TargetMode="External"/><Relationship Id="rId2" Type="http://schemas.openxmlformats.org/officeDocument/2006/relationships/hyperlink" Target="4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3;&#1072;&#1093;%20&#1075;&#1077;&#1085;&#1076;&#1077;&#1083;&#1100;%20&#1084;&#1086;&#1094;&#1072;&#1088;&#1090;.docx" TargetMode="External"/><Relationship Id="rId5" Type="http://schemas.openxmlformats.org/officeDocument/2006/relationships/hyperlink" Target="57.mp3" TargetMode="External"/><Relationship Id="rId4" Type="http://schemas.openxmlformats.org/officeDocument/2006/relationships/hyperlink" Target="&#1073;&#1072;&#1093;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56.mp3" TargetMode="External"/><Relationship Id="rId3" Type="http://schemas.openxmlformats.org/officeDocument/2006/relationships/hyperlink" Target="05_-_'Skerco'_Iz_'Sjuity_Dlja_Flejty_I_Strunnogo_Orkestra_N_2'_-Iogann_Sebast'jan_Bah.mp3" TargetMode="External"/><Relationship Id="rId7" Type="http://schemas.openxmlformats.org/officeDocument/2006/relationships/hyperlink" Target="3.mp3" TargetMode="External"/><Relationship Id="rId2" Type="http://schemas.openxmlformats.org/officeDocument/2006/relationships/hyperlink" Target="&#1048;&#1086;&#1075;&#1072;&#1085;&#1085;%20&#1057;&#1077;&#1073;&#1072;&#1089;&#1090;&#1100;&#1103;&#1085;%20&#1041;&#1072;&#1093;%20-%20&#1058;&#1086;&#1082;&#1082;&#1072;&#1090;&#1072;%20&#1080;%20&#1092;&#1091;&#1075;&#1072;%20&#1088;&#1077;-&#1084;&#1080;&#1085;&#1086;&#1088;(1)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4.mp3" TargetMode="External"/><Relationship Id="rId5" Type="http://schemas.openxmlformats.org/officeDocument/2006/relationships/hyperlink" Target="6%20&#1082;&#1083;.%20031.%2001.%20&#1042;.&#1052;&#1086;&#1094;&#1072;&#1088;&#1090;.%20&#1057;&#1080;&#1084;&#1092;.40.%20&#1095;1.mp3" TargetMode="External"/><Relationship Id="rId10" Type="http://schemas.openxmlformats.org/officeDocument/2006/relationships/hyperlink" Target="5.mp3" TargetMode="External"/><Relationship Id="rId4" Type="http://schemas.openxmlformats.org/officeDocument/2006/relationships/hyperlink" Target="&#1048;&#1086;&#1075;&#1072;&#1085;&#1085;%20&#1064;&#1090;&#1088;&#1072;&#1091;&#1089;%20-%20&#1058;&#1072;&#1082;%20&#1043;&#1086;&#1074;&#1086;&#1088;&#1080;&#1083;%20&#1047;&#1072;&#1088;&#1072;&#1090;&#1091;&#1089;&#1090;&#1088;&#1072;%20%20(audiopoisk.com).mp3" TargetMode="External"/><Relationship Id="rId9" Type="http://schemas.openxmlformats.org/officeDocument/2006/relationships/hyperlink" Target="2.mp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84;&#1086;&#1103;%20&#1084;&#1072;&#1084;&#1072;%20&#1083;&#1091;&#1095;&#1096;&#1072;&#1103;%20&#1085;&#1072;%20&#1089;&#1074;&#1077;&#1090;&#1077;%20+.pptx" TargetMode="External"/><Relationship Id="rId3" Type="http://schemas.openxmlformats.org/officeDocument/2006/relationships/hyperlink" Target="&#1073;&#1077;&#1083;&#1099;&#1077;%20&#1077;&#1083;&#1086;&#1095;&#1082;&#1080;.pptx" TargetMode="External"/><Relationship Id="rId7" Type="http://schemas.openxmlformats.org/officeDocument/2006/relationships/hyperlink" Target="&#1084;&#1072;&#1089;&#1083;&#1077;&#1085;&#1080;&#1094;&#1072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2;&#1088;&#1099;&#1083;&#1072;&#1090;&#1099;&#1077;%20&#1082;&#1072;&#1095;&#1077;&#1083;&#1080;.pptx" TargetMode="External"/><Relationship Id="rId5" Type="http://schemas.openxmlformats.org/officeDocument/2006/relationships/hyperlink" Target="&#1075;&#1080;&#1084;&#1085;%20&#1096;&#1082;&#1086;&#1083;&#1099;%20+.pptx" TargetMode="External"/><Relationship Id="rId4" Type="http://schemas.openxmlformats.org/officeDocument/2006/relationships/hyperlink" Target="&#1084;&#1072;&#1084;&#1080;&#1085;&#1099;%20&#1075;&#1083;&#1072;&#1079;&#1072;%20+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74;&#1077;&#1089;&#1077;&#1085;&#1085;&#1103;&#1103;%20&#1082;&#1072;&#1087;&#1077;&#1083;&#1100;%20+.ppt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3999" cy="700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3999" cy="700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0004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тур</a:t>
            </a:r>
          </a:p>
          <a:p>
            <a:r>
              <a:rPr lang="ru-RU" dirty="0" smtClean="0"/>
              <a:t>Своя игра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41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71736" y="500063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9600" b="1" dirty="0" smtClean="0">
                <a:solidFill>
                  <a:schemeClr val="bg1"/>
                </a:solidFill>
              </a:rPr>
              <a:t>I </a:t>
            </a:r>
            <a:r>
              <a:rPr lang="ru-RU" sz="9600" b="1" dirty="0" smtClean="0">
                <a:solidFill>
                  <a:schemeClr val="bg1"/>
                </a:solidFill>
              </a:rPr>
              <a:t> тур</a:t>
            </a:r>
            <a:endParaRPr lang="ru-RU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6000760" y="571480"/>
            <a:ext cx="124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Бах и </a:t>
            </a:r>
          </a:p>
          <a:p>
            <a:r>
              <a:rPr lang="ru-RU" sz="2400" b="1" dirty="0" smtClean="0"/>
              <a:t>Гендель</a:t>
            </a:r>
            <a:endParaRPr lang="ru-RU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0" y="571480"/>
            <a:ext cx="1500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Франц Шуберт</a:t>
            </a:r>
            <a:endParaRPr lang="ru-RU" sz="28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572000" y="500042"/>
            <a:ext cx="1428760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hlinkClick r:id="rId2" action="ppaction://hlinkfile"/>
              </a:rPr>
              <a:t>Кто автор этого произведения?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500042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И.С. Бах</a:t>
            </a:r>
            <a:endParaRPr lang="ru-RU" sz="3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143240" y="500042"/>
            <a:ext cx="1357322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3" action="ppaction://hlinkfile"/>
              </a:rPr>
              <a:t>Кто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hlinkClick r:id="rId3" action="ppaction://hlinkfile"/>
              </a:rPr>
              <a:t>изображен на портрете</a:t>
            </a:r>
            <a:r>
              <a:rPr lang="ru-RU" b="1" dirty="0" smtClean="0">
                <a:solidFill>
                  <a:schemeClr val="tx1"/>
                </a:solidFill>
                <a:hlinkClick r:id="rId4" action="ppaction://hlinkfile"/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143240" y="500042"/>
            <a:ext cx="1357322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500042"/>
            <a:ext cx="1428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err="1" smtClean="0"/>
              <a:t>Дмит</a:t>
            </a:r>
            <a:endParaRPr lang="ru-RU" sz="3000" b="1" dirty="0" smtClean="0"/>
          </a:p>
          <a:p>
            <a:pPr algn="ctr"/>
            <a:r>
              <a:rPr lang="ru-RU" sz="3000" b="1" dirty="0" err="1" smtClean="0"/>
              <a:t>рий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Шоста</a:t>
            </a:r>
            <a:endParaRPr lang="ru-RU" sz="3000" b="1" dirty="0" smtClean="0"/>
          </a:p>
          <a:p>
            <a:pPr algn="ctr"/>
            <a:r>
              <a:rPr lang="ru-RU" sz="3000" b="1" dirty="0" err="1" smtClean="0"/>
              <a:t>кович</a:t>
            </a:r>
            <a:endParaRPr lang="ru-RU" sz="3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500042"/>
            <a:ext cx="1428760" cy="185738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Кто написал Ленинград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скую симфонию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3042" y="457200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опера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43241" y="4572008"/>
            <a:ext cx="1357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сюита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4572008"/>
            <a:ext cx="1357322" cy="200026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Одно произведение из нескольких малых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500042"/>
            <a:ext cx="1369858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498288"/>
            <a:ext cx="1428760" cy="1859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500306"/>
            <a:ext cx="1357322" cy="1848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4572008"/>
            <a:ext cx="142876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4572008"/>
            <a:ext cx="1357322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500042"/>
            <a:ext cx="144129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643043" y="2500306"/>
            <a:ext cx="1428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Форте</a:t>
            </a:r>
          </a:p>
          <a:p>
            <a:pPr algn="ctr"/>
            <a:r>
              <a:rPr lang="ru-RU" sz="3000" b="1" dirty="0" smtClean="0"/>
              <a:t>пиано</a:t>
            </a:r>
            <a:endParaRPr lang="ru-RU" sz="3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2500306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скрипка</a:t>
            </a:r>
            <a:endParaRPr lang="ru-RU" sz="3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2500306"/>
            <a:ext cx="1428760" cy="185940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 каком инструменте играл Ф. Лист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2500306"/>
            <a:ext cx="1357322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hlinkClick r:id="rId5" action="ppaction://hlinkfile"/>
              </a:rPr>
              <a:t>Какой инструмент звучит?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0042"/>
            <a:ext cx="1571636" cy="857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</a:t>
            </a:r>
            <a:r>
              <a:rPr lang="ru-RU" b="1" dirty="0" smtClean="0"/>
              <a:t>омпозиторы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2500306"/>
            <a:ext cx="1643042" cy="10001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Музыкальные инструменты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4643446"/>
            <a:ext cx="1571636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Т</a:t>
            </a:r>
            <a:r>
              <a:rPr lang="ru-RU" sz="2000" b="1" dirty="0" smtClean="0"/>
              <a:t>ермины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072198" y="500042"/>
            <a:ext cx="1428760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hlinkClick r:id="rId6" action="ppaction://hlinkfile"/>
              </a:rPr>
              <a:t>Кто из этих композиторов жил в одну эпоху?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43240" y="4572008"/>
            <a:ext cx="142876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572000" y="4572008"/>
            <a:ext cx="142876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072198" y="4572008"/>
            <a:ext cx="142876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572396" y="4572008"/>
            <a:ext cx="1428760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572000" y="500042"/>
            <a:ext cx="144129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072198" y="500042"/>
            <a:ext cx="144129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572396" y="500042"/>
            <a:ext cx="144129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572000" y="2500306"/>
            <a:ext cx="144129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072198" y="2500306"/>
            <a:ext cx="144129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7572396" y="2500306"/>
            <a:ext cx="1441296" cy="1857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072198" y="500042"/>
            <a:ext cx="1428760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643042" y="2500306"/>
            <a:ext cx="1428760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143240" y="2500306"/>
            <a:ext cx="1357322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643042" y="500042"/>
            <a:ext cx="1428760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69" name="TextBox 68"/>
          <p:cNvSpPr txBox="1"/>
          <p:nvPr/>
        </p:nvSpPr>
        <p:spPr>
          <a:xfrm>
            <a:off x="7572319" y="928670"/>
            <a:ext cx="1571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романтизм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572396" y="500042"/>
            <a:ext cx="1428760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Музыкальная эпоха, в которую жили Шуберт, Шуман, Шопен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572396" y="500042"/>
            <a:ext cx="1428760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71" name="TextBox 70"/>
          <p:cNvSpPr txBox="1"/>
          <p:nvPr/>
        </p:nvSpPr>
        <p:spPr>
          <a:xfrm>
            <a:off x="4643438" y="2714620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Медные духовые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572000" y="2500306"/>
            <a:ext cx="1428760" cy="185738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Какая группа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Инструмен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тов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называется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«банда»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572000" y="2500306"/>
            <a:ext cx="1428760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72" name="TextBox 71"/>
          <p:cNvSpPr txBox="1"/>
          <p:nvPr/>
        </p:nvSpPr>
        <p:spPr>
          <a:xfrm>
            <a:off x="6143636" y="292893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орган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072198" y="2500306"/>
            <a:ext cx="1428760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Король </a:t>
            </a:r>
            <a:r>
              <a:rPr lang="ru-RU" sz="2400" b="1" dirty="0" err="1" smtClean="0">
                <a:solidFill>
                  <a:schemeClr val="tx1"/>
                </a:solidFill>
              </a:rPr>
              <a:t>инстру</a:t>
            </a:r>
            <a:r>
              <a:rPr lang="ru-RU" sz="2400" b="1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ментов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72198" y="2500306"/>
            <a:ext cx="1428760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73" name="TextBox 72"/>
          <p:cNvSpPr txBox="1"/>
          <p:nvPr/>
        </p:nvSpPr>
        <p:spPr>
          <a:xfrm>
            <a:off x="7572396" y="2571744"/>
            <a:ext cx="166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Струнно</a:t>
            </a:r>
            <a:r>
              <a:rPr lang="ru-RU" sz="2000" b="1" dirty="0" smtClean="0"/>
              <a:t>-</a:t>
            </a:r>
          </a:p>
          <a:p>
            <a:r>
              <a:rPr lang="ru-RU" sz="2000" b="1" dirty="0" smtClean="0"/>
              <a:t>смычковые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572396" y="2500306"/>
            <a:ext cx="1428760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 какому типу </a:t>
            </a:r>
            <a:r>
              <a:rPr lang="ru-RU" sz="2000" b="1" dirty="0" err="1" smtClean="0">
                <a:solidFill>
                  <a:schemeClr val="tx1"/>
                </a:solidFill>
              </a:rPr>
              <a:t>инструмен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тов</a:t>
            </a:r>
            <a:r>
              <a:rPr lang="ru-RU" sz="2000" b="1" dirty="0" smtClean="0">
                <a:solidFill>
                  <a:schemeClr val="tx1"/>
                </a:solidFill>
              </a:rPr>
              <a:t> относится скрипка?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572396" y="2500306"/>
            <a:ext cx="1428760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4572008"/>
            <a:ext cx="1428760" cy="200026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Самый значительный жанр в музыке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643042" y="4572008"/>
            <a:ext cx="1428760" cy="20002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143240" y="4572008"/>
            <a:ext cx="1357322" cy="20002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74" name="TextBox 73"/>
          <p:cNvSpPr txBox="1"/>
          <p:nvPr/>
        </p:nvSpPr>
        <p:spPr>
          <a:xfrm>
            <a:off x="4500562" y="500063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симфония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72000" y="4572008"/>
            <a:ext cx="1428760" cy="200026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Жанр произведения для симфонического оркестра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572000" y="4572008"/>
            <a:ext cx="1428760" cy="20002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75" name="TextBox 74"/>
          <p:cNvSpPr txBox="1"/>
          <p:nvPr/>
        </p:nvSpPr>
        <p:spPr>
          <a:xfrm>
            <a:off x="6000760" y="4714884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Симфони</a:t>
            </a:r>
            <a:endParaRPr lang="ru-RU" sz="2400" b="1" dirty="0" smtClean="0"/>
          </a:p>
          <a:p>
            <a:pPr algn="ctr"/>
            <a:r>
              <a:rPr lang="ru-RU" sz="2400" b="1" dirty="0" err="1" smtClean="0"/>
              <a:t>ческий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072198" y="4572008"/>
            <a:ext cx="1428760" cy="200026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 называется оркестр, в котором используются скрипки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072198" y="4572008"/>
            <a:ext cx="1428760" cy="20002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76" name="TextBox 75"/>
          <p:cNvSpPr txBox="1"/>
          <p:nvPr/>
        </p:nvSpPr>
        <p:spPr>
          <a:xfrm>
            <a:off x="7572396" y="464344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Полифо</a:t>
            </a:r>
            <a:endParaRPr lang="ru-RU" sz="2400" b="1" dirty="0" smtClean="0"/>
          </a:p>
          <a:p>
            <a:pPr algn="ctr"/>
            <a:r>
              <a:rPr lang="ru-RU" sz="2400" b="1" dirty="0" err="1" smtClean="0"/>
              <a:t>ния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4572008"/>
            <a:ext cx="1428760" cy="200026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Многоголосие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по-другому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572396" y="4572008"/>
            <a:ext cx="1428760" cy="20002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77" name="TextBox 76"/>
          <p:cNvSpPr txBox="1"/>
          <p:nvPr/>
        </p:nvSpPr>
        <p:spPr>
          <a:xfrm>
            <a:off x="8143900" y="1071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4572000" y="500042"/>
            <a:ext cx="1428760" cy="184868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hlinkClick r:id="rId2" action="ppaction://hlinkfile"/>
              </a:rPr>
              <a:t>Кто автор этого произведения?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572000" y="500042"/>
            <a:ext cx="1428760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3330503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53" grpId="0" animBg="1"/>
      <p:bldP spid="17" grpId="0" animBg="1"/>
      <p:bldP spid="22" grpId="0" animBg="1"/>
      <p:bldP spid="19" grpId="0" animBg="1"/>
      <p:bldP spid="20" grpId="0" animBg="1"/>
      <p:bldP spid="40" grpId="0" animBg="1"/>
      <p:bldP spid="55" grpId="0" animBg="1"/>
      <p:bldP spid="57" grpId="0" animBg="1"/>
      <p:bldP spid="58" grpId="0" animBg="1"/>
      <p:bldP spid="52" grpId="0" animBg="1"/>
      <p:bldP spid="41" grpId="0" animBg="1"/>
      <p:bldP spid="56" grpId="0" animBg="1"/>
      <p:bldP spid="32" grpId="0" animBg="1"/>
      <p:bldP spid="59" grpId="0" animBg="1"/>
      <p:bldP spid="33" grpId="0" animBg="1"/>
      <p:bldP spid="60" grpId="0" animBg="1"/>
      <p:bldP spid="34" grpId="0" animBg="1"/>
      <p:bldP spid="61" grpId="0" animBg="1"/>
      <p:bldP spid="21" grpId="0" animBg="1"/>
      <p:bldP spid="62" grpId="0" animBg="1"/>
      <p:bldP spid="63" grpId="0" animBg="1"/>
      <p:bldP spid="35" grpId="0" animBg="1"/>
      <p:bldP spid="64" grpId="0" animBg="1"/>
      <p:bldP spid="36" grpId="0" animBg="1"/>
      <p:bldP spid="65" grpId="0" animBg="1"/>
      <p:bldP spid="37" grpId="0" animBg="1"/>
      <p:bldP spid="66" grpId="0" animBg="1"/>
      <p:bldP spid="80" grpId="0" animBg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0004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тур</a:t>
            </a:r>
          </a:p>
          <a:p>
            <a:r>
              <a:rPr lang="ru-RU" dirty="0" smtClean="0"/>
              <a:t>Своя игра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41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71736" y="500063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9600" b="1" dirty="0" smtClean="0">
                <a:solidFill>
                  <a:schemeClr val="bg1"/>
                </a:solidFill>
              </a:rPr>
              <a:t>II </a:t>
            </a:r>
            <a:r>
              <a:rPr lang="ru-RU" sz="9600" b="1" dirty="0" smtClean="0">
                <a:solidFill>
                  <a:schemeClr val="bg1"/>
                </a:solidFill>
              </a:rPr>
              <a:t> тур</a:t>
            </a:r>
            <a:endParaRPr lang="ru-RU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Segoe Print" pitchFamily="2" charset="0"/>
              </a:rPr>
              <a:t>II</a:t>
            </a:r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</a:rPr>
              <a:t>. Угадай мелодию</a:t>
            </a:r>
            <a:endParaRPr lang="ru-RU" b="1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142984"/>
            <a:ext cx="2500330" cy="185940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И.С.Бах Органная токката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4071942"/>
            <a:ext cx="2643206" cy="185940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Э. Григ «Утро»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1571612"/>
            <a:ext cx="2357454" cy="185940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И.С. Бах «Шутка»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1785926"/>
            <a:ext cx="2357454" cy="185940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Р. Штраус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« Так говорил Заратустра»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4357694"/>
            <a:ext cx="2571768" cy="185940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В. Моцарт Симфония № 40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42984"/>
            <a:ext cx="2500330" cy="19288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2" action="ppaction://hlinkfile"/>
              </a:rPr>
              <a:t>1</a:t>
            </a:r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1571612"/>
            <a:ext cx="2428892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3" action="ppaction://hlinkfile"/>
              </a:rPr>
              <a:t>2</a:t>
            </a:r>
            <a:endParaRPr lang="ru-RU" sz="9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785926"/>
            <a:ext cx="2357454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4" action="ppaction://hlinkfile"/>
              </a:rPr>
              <a:t>3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357694"/>
            <a:ext cx="2571768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5" action="ppaction://hlinkfile"/>
              </a:rPr>
              <a:t>5</a:t>
            </a:r>
            <a:endParaRPr lang="ru-RU" sz="9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1142984"/>
            <a:ext cx="2500330" cy="19288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6" action="ppaction://hlinkfile"/>
              </a:rPr>
              <a:t>1</a:t>
            </a:r>
            <a:endParaRPr lang="ru-RU" sz="9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1571612"/>
            <a:ext cx="2428892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7" action="ppaction://hlinkfile"/>
              </a:rPr>
              <a:t>2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86512" y="1785926"/>
            <a:ext cx="2357454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8" action="ppaction://hlinkfile"/>
              </a:rPr>
              <a:t>3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4071942"/>
            <a:ext cx="2643206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9" action="ppaction://hlinkfile"/>
              </a:rPr>
              <a:t>4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628" y="4357694"/>
            <a:ext cx="2571768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10" action="ppaction://hlinkfile"/>
              </a:rPr>
              <a:t>5</a:t>
            </a:r>
            <a:endParaRPr lang="ru-RU" sz="9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071942"/>
            <a:ext cx="2643206" cy="18573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hlinkClick r:id="rId9" action="ppaction://hlinkfile"/>
              </a:rPr>
              <a:t>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4" grpId="0" animBg="1"/>
      <p:bldP spid="5" grpId="0" animBg="1"/>
      <p:bldP spid="6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0004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тур</a:t>
            </a:r>
          </a:p>
          <a:p>
            <a:r>
              <a:rPr lang="ru-RU" dirty="0" smtClean="0"/>
              <a:t>Своя игра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41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71736" y="500063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9600" b="1" dirty="0" smtClean="0">
                <a:solidFill>
                  <a:schemeClr val="bg1"/>
                </a:solidFill>
              </a:rPr>
              <a:t>III </a:t>
            </a:r>
            <a:r>
              <a:rPr lang="ru-RU" sz="9600" b="1" dirty="0" smtClean="0">
                <a:solidFill>
                  <a:schemeClr val="bg1"/>
                </a:solidFill>
              </a:rPr>
              <a:t> тур</a:t>
            </a:r>
            <a:endParaRPr lang="ru-RU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143636" y="4000504"/>
            <a:ext cx="23743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hlinkClick r:id="rId3" action="ppaction://hlinkpres?slideindex=1&amp;slidetitle="/>
              </a:rPr>
              <a:t>дворе</a:t>
            </a:r>
            <a:endParaRPr lang="ru-RU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4000504"/>
            <a:ext cx="2441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hlinkClick r:id="rId4" action="ppaction://hlinkpres?slideindex=1&amp;slidetitle="/>
              </a:rPr>
              <a:t>снова</a:t>
            </a:r>
            <a:endParaRPr lang="ru-RU" sz="7200" dirty="0"/>
          </a:p>
        </p:txBody>
      </p:sp>
      <p:sp>
        <p:nvSpPr>
          <p:cNvPr id="14" name="TextBox 13"/>
          <p:cNvSpPr txBox="1"/>
          <p:nvPr/>
        </p:nvSpPr>
        <p:spPr>
          <a:xfrm>
            <a:off x="1428728" y="4000504"/>
            <a:ext cx="1421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hlinkClick r:id="rId5" action="ppaction://hlinkpres?slideindex=1&amp;slidetitle="/>
              </a:rPr>
              <a:t>это</a:t>
            </a:r>
            <a:endParaRPr lang="ru-RU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1785926"/>
            <a:ext cx="1966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hlinkClick r:id="rId6" action="ppaction://hlinkpres?slideindex=1&amp;slidetitle="/>
              </a:rPr>
              <a:t>поёт</a:t>
            </a:r>
            <a:endParaRPr lang="ru-RU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1785926"/>
            <a:ext cx="2414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hlinkClick r:id="rId7" action="ppaction://hlinkpres?slideindex=1&amp;slidetitle="/>
              </a:rPr>
              <a:t>весна</a:t>
            </a:r>
            <a:endParaRPr lang="ru-RU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1785926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hlinkClick r:id="rId8" action="ppaction://hlinkpres?slideindex=1&amp;slidetitle="/>
              </a:rPr>
              <a:t>на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Segoe Print" pitchFamily="2" charset="0"/>
              </a:rPr>
              <a:t>III</a:t>
            </a:r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</a:rPr>
              <a:t>. Родные мелодии</a:t>
            </a:r>
            <a:endParaRPr lang="ru-RU" b="1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3786190"/>
            <a:ext cx="2286016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3786190"/>
            <a:ext cx="221457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6</a:t>
            </a:r>
            <a:endParaRPr lang="ru-RU" sz="9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500174"/>
            <a:ext cx="221457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1500174"/>
            <a:ext cx="221457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1500174"/>
            <a:ext cx="221457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786190"/>
            <a:ext cx="221457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2357454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это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571480"/>
            <a:ext cx="328614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снова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857232"/>
            <a:ext cx="221457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на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2571744"/>
            <a:ext cx="3500462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дворе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4572008"/>
            <a:ext cx="2786082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поет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4572008"/>
            <a:ext cx="3595718" cy="1857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весна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8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Segoe Print" pitchFamily="2" charset="0"/>
                <a:hlinkClick r:id="rId3" action="ppaction://hlinkpres?slideindex=1&amp;slidetitle="/>
              </a:rPr>
              <a:t>Весенняя капель</a:t>
            </a:r>
            <a:endParaRPr lang="ru-RU" b="1" dirty="0">
              <a:solidFill>
                <a:srgbClr val="7030A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232</Words>
  <Application>Microsoft Office PowerPoint</Application>
  <PresentationFormat>Экран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II. Угадай мелодию</vt:lpstr>
      <vt:lpstr>Слайд 6</vt:lpstr>
      <vt:lpstr>III. Родные мелодии</vt:lpstr>
      <vt:lpstr>Слайд 8</vt:lpstr>
      <vt:lpstr>Весенняя капель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Александра</cp:lastModifiedBy>
  <cp:revision>56</cp:revision>
  <dcterms:created xsi:type="dcterms:W3CDTF">2012-02-29T14:09:44Z</dcterms:created>
  <dcterms:modified xsi:type="dcterms:W3CDTF">2012-03-13T04:39:41Z</dcterms:modified>
</cp:coreProperties>
</file>