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620B2-5239-45DD-A0DA-C48D9F0B8F15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7E7E01-6766-4339-A238-0E410BC47C3D}">
      <dgm:prSet phldrT="[Текст]"/>
      <dgm:spPr/>
      <dgm:t>
        <a:bodyPr/>
        <a:lstStyle/>
        <a:p>
          <a:r>
            <a:rPr lang="ru-RU" dirty="0" smtClean="0"/>
            <a:t>Тест</a:t>
          </a:r>
          <a:endParaRPr lang="ru-RU" dirty="0"/>
        </a:p>
      </dgm:t>
    </dgm:pt>
    <dgm:pt modelId="{707D1A69-6300-44CE-BCF0-677B9E38FBB9}" type="parTrans" cxnId="{B78EE3C0-5CEC-4D4A-8532-D5C8C72B5EC4}">
      <dgm:prSet/>
      <dgm:spPr/>
      <dgm:t>
        <a:bodyPr/>
        <a:lstStyle/>
        <a:p>
          <a:endParaRPr lang="ru-RU"/>
        </a:p>
      </dgm:t>
    </dgm:pt>
    <dgm:pt modelId="{E71D1D48-F208-43B9-9A4D-A427D4003208}" type="sibTrans" cxnId="{B78EE3C0-5CEC-4D4A-8532-D5C8C72B5EC4}">
      <dgm:prSet/>
      <dgm:spPr/>
      <dgm:t>
        <a:bodyPr/>
        <a:lstStyle/>
        <a:p>
          <a:endParaRPr lang="ru-RU"/>
        </a:p>
      </dgm:t>
    </dgm:pt>
    <dgm:pt modelId="{0B84D816-2E60-45F3-9BA5-9C7FF35CD527}">
      <dgm:prSet phldrT="[Текст]" custT="1"/>
      <dgm:spPr/>
      <dgm:t>
        <a:bodyPr/>
        <a:lstStyle/>
        <a:p>
          <a:r>
            <a:rPr lang="ru-RU" sz="2400" dirty="0" smtClean="0"/>
            <a:t>Коммуникативные УУД</a:t>
          </a:r>
          <a:endParaRPr lang="ru-RU" sz="2400" dirty="0"/>
        </a:p>
      </dgm:t>
    </dgm:pt>
    <dgm:pt modelId="{299AAE1C-42A1-4F11-B5AF-4377A6CC0CA5}" type="parTrans" cxnId="{C32574B2-1AD4-446C-9EDC-6E7F607CBE6A}">
      <dgm:prSet/>
      <dgm:spPr/>
      <dgm:t>
        <a:bodyPr/>
        <a:lstStyle/>
        <a:p>
          <a:endParaRPr lang="ru-RU"/>
        </a:p>
      </dgm:t>
    </dgm:pt>
    <dgm:pt modelId="{AC1A1DF3-6503-4652-A0B0-073F17D0245A}" type="sibTrans" cxnId="{C32574B2-1AD4-446C-9EDC-6E7F607CBE6A}">
      <dgm:prSet/>
      <dgm:spPr/>
      <dgm:t>
        <a:bodyPr/>
        <a:lstStyle/>
        <a:p>
          <a:endParaRPr lang="ru-RU"/>
        </a:p>
      </dgm:t>
    </dgm:pt>
    <dgm:pt modelId="{40FB5F86-A0F2-47B8-8C88-777B4DD4D1F9}">
      <dgm:prSet phldrT="[Текст]" custT="1"/>
      <dgm:spPr/>
      <dgm:t>
        <a:bodyPr/>
        <a:lstStyle/>
        <a:p>
          <a:r>
            <a:rPr lang="ru-RU" sz="2400" dirty="0" smtClean="0"/>
            <a:t>Регулятивные УУД</a:t>
          </a:r>
          <a:endParaRPr lang="ru-RU" sz="2400" dirty="0"/>
        </a:p>
      </dgm:t>
    </dgm:pt>
    <dgm:pt modelId="{13D53129-048D-481E-96A8-AB1EC21A8A2D}" type="parTrans" cxnId="{68B70BBF-1891-43B6-9917-A410EC50A953}">
      <dgm:prSet/>
      <dgm:spPr/>
      <dgm:t>
        <a:bodyPr/>
        <a:lstStyle/>
        <a:p>
          <a:endParaRPr lang="ru-RU"/>
        </a:p>
      </dgm:t>
    </dgm:pt>
    <dgm:pt modelId="{690CAB0F-5268-4F58-921E-7C7146DA58E5}" type="sibTrans" cxnId="{68B70BBF-1891-43B6-9917-A410EC50A953}">
      <dgm:prSet/>
      <dgm:spPr/>
      <dgm:t>
        <a:bodyPr/>
        <a:lstStyle/>
        <a:p>
          <a:endParaRPr lang="ru-RU"/>
        </a:p>
      </dgm:t>
    </dgm:pt>
    <dgm:pt modelId="{74738ABD-EF73-4856-9BAC-0442754BE2B4}">
      <dgm:prSet phldrT="[Текст]" custT="1"/>
      <dgm:spPr/>
      <dgm:t>
        <a:bodyPr/>
        <a:lstStyle/>
        <a:p>
          <a:r>
            <a:rPr lang="ru-RU" sz="2400" dirty="0" smtClean="0"/>
            <a:t>Познавательные УУД</a:t>
          </a:r>
          <a:endParaRPr lang="ru-RU" sz="2400" dirty="0"/>
        </a:p>
      </dgm:t>
    </dgm:pt>
    <dgm:pt modelId="{552587A9-FCA0-46E3-A05C-79FB88F204B3}" type="parTrans" cxnId="{A06FCBC6-82CD-4185-9FB8-EAFD3BFC5A56}">
      <dgm:prSet/>
      <dgm:spPr/>
      <dgm:t>
        <a:bodyPr/>
        <a:lstStyle/>
        <a:p>
          <a:endParaRPr lang="ru-RU"/>
        </a:p>
      </dgm:t>
    </dgm:pt>
    <dgm:pt modelId="{0DD560A3-FB11-4F95-898F-96D5AAF56DDA}" type="sibTrans" cxnId="{A06FCBC6-82CD-4185-9FB8-EAFD3BFC5A56}">
      <dgm:prSet/>
      <dgm:spPr/>
      <dgm:t>
        <a:bodyPr/>
        <a:lstStyle/>
        <a:p>
          <a:endParaRPr lang="ru-RU"/>
        </a:p>
      </dgm:t>
    </dgm:pt>
    <dgm:pt modelId="{720CB82A-F16E-4438-85D3-16DAB9076099}" type="pres">
      <dgm:prSet presAssocID="{64E620B2-5239-45DD-A0DA-C48D9F0B8F1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4CF345-966C-4C03-882A-6CE6E4CEE568}" type="pres">
      <dgm:prSet presAssocID="{217E7E01-6766-4339-A238-0E410BC47C3D}" presName="centerShape" presStyleLbl="node0" presStyleIdx="0" presStyleCnt="1"/>
      <dgm:spPr/>
    </dgm:pt>
    <dgm:pt modelId="{8DC0080F-631A-4798-B0B0-A910353ED5EE}" type="pres">
      <dgm:prSet presAssocID="{299AAE1C-42A1-4F11-B5AF-4377A6CC0CA5}" presName="Name9" presStyleLbl="parChTrans1D2" presStyleIdx="0" presStyleCnt="3"/>
      <dgm:spPr/>
    </dgm:pt>
    <dgm:pt modelId="{55DAFDBF-5CAE-468F-9095-249E5B834CC6}" type="pres">
      <dgm:prSet presAssocID="{299AAE1C-42A1-4F11-B5AF-4377A6CC0CA5}" presName="connTx" presStyleLbl="parChTrans1D2" presStyleIdx="0" presStyleCnt="3"/>
      <dgm:spPr/>
    </dgm:pt>
    <dgm:pt modelId="{658FA5AD-C678-4537-8BEA-2152A04FFD21}" type="pres">
      <dgm:prSet presAssocID="{0B84D816-2E60-45F3-9BA5-9C7FF35CD527}" presName="node" presStyleLbl="node1" presStyleIdx="0" presStyleCnt="3" custScaleX="161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F8711-993B-4DD6-AE25-E4CA4C3F63D0}" type="pres">
      <dgm:prSet presAssocID="{13D53129-048D-481E-96A8-AB1EC21A8A2D}" presName="Name9" presStyleLbl="parChTrans1D2" presStyleIdx="1" presStyleCnt="3"/>
      <dgm:spPr/>
    </dgm:pt>
    <dgm:pt modelId="{2896B584-0836-4AE0-AE94-4EADFE892333}" type="pres">
      <dgm:prSet presAssocID="{13D53129-048D-481E-96A8-AB1EC21A8A2D}" presName="connTx" presStyleLbl="parChTrans1D2" presStyleIdx="1" presStyleCnt="3"/>
      <dgm:spPr/>
    </dgm:pt>
    <dgm:pt modelId="{35DE00B1-FB40-4F00-8619-E5BD9EE5212B}" type="pres">
      <dgm:prSet presAssocID="{40FB5F86-A0F2-47B8-8C88-777B4DD4D1F9}" presName="node" presStyleLbl="node1" presStyleIdx="1" presStyleCnt="3" custScaleX="133230" custRadScaleRad="104323" custRadScaleInc="-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7084A-F9F4-4639-A8B6-6DC337EA276A}" type="pres">
      <dgm:prSet presAssocID="{552587A9-FCA0-46E3-A05C-79FB88F204B3}" presName="Name9" presStyleLbl="parChTrans1D2" presStyleIdx="2" presStyleCnt="3"/>
      <dgm:spPr/>
    </dgm:pt>
    <dgm:pt modelId="{A8B9558E-7981-4196-B332-F8D61696B75E}" type="pres">
      <dgm:prSet presAssocID="{552587A9-FCA0-46E3-A05C-79FB88F204B3}" presName="connTx" presStyleLbl="parChTrans1D2" presStyleIdx="2" presStyleCnt="3"/>
      <dgm:spPr/>
    </dgm:pt>
    <dgm:pt modelId="{1A7C18A5-8BCB-4C61-B828-5C4424A529E2}" type="pres">
      <dgm:prSet presAssocID="{74738ABD-EF73-4856-9BAC-0442754BE2B4}" presName="node" presStyleLbl="node1" presStyleIdx="2" presStyleCnt="3" custScaleX="151759" custScaleY="102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29C643-5D74-41AD-93E1-412183FA117D}" type="presOf" srcId="{40FB5F86-A0F2-47B8-8C88-777B4DD4D1F9}" destId="{35DE00B1-FB40-4F00-8619-E5BD9EE5212B}" srcOrd="0" destOrd="0" presId="urn:microsoft.com/office/officeart/2005/8/layout/radial1"/>
    <dgm:cxn modelId="{A5094836-7472-446D-94CF-3E9EF76C2E28}" type="presOf" srcId="{552587A9-FCA0-46E3-A05C-79FB88F204B3}" destId="{CFF7084A-F9F4-4639-A8B6-6DC337EA276A}" srcOrd="0" destOrd="0" presId="urn:microsoft.com/office/officeart/2005/8/layout/radial1"/>
    <dgm:cxn modelId="{23D62C1D-B444-483F-A6FE-AFFE9811FAAE}" type="presOf" srcId="{217E7E01-6766-4339-A238-0E410BC47C3D}" destId="{CB4CF345-966C-4C03-882A-6CE6E4CEE568}" srcOrd="0" destOrd="0" presId="urn:microsoft.com/office/officeart/2005/8/layout/radial1"/>
    <dgm:cxn modelId="{B78EE3C0-5CEC-4D4A-8532-D5C8C72B5EC4}" srcId="{64E620B2-5239-45DD-A0DA-C48D9F0B8F15}" destId="{217E7E01-6766-4339-A238-0E410BC47C3D}" srcOrd="0" destOrd="0" parTransId="{707D1A69-6300-44CE-BCF0-677B9E38FBB9}" sibTransId="{E71D1D48-F208-43B9-9A4D-A427D4003208}"/>
    <dgm:cxn modelId="{AD56CE41-B57F-4E49-93C4-6CE733B7BCCB}" type="presOf" srcId="{64E620B2-5239-45DD-A0DA-C48D9F0B8F15}" destId="{720CB82A-F16E-4438-85D3-16DAB9076099}" srcOrd="0" destOrd="0" presId="urn:microsoft.com/office/officeart/2005/8/layout/radial1"/>
    <dgm:cxn modelId="{68B70BBF-1891-43B6-9917-A410EC50A953}" srcId="{217E7E01-6766-4339-A238-0E410BC47C3D}" destId="{40FB5F86-A0F2-47B8-8C88-777B4DD4D1F9}" srcOrd="1" destOrd="0" parTransId="{13D53129-048D-481E-96A8-AB1EC21A8A2D}" sibTransId="{690CAB0F-5268-4F58-921E-7C7146DA58E5}"/>
    <dgm:cxn modelId="{C32574B2-1AD4-446C-9EDC-6E7F607CBE6A}" srcId="{217E7E01-6766-4339-A238-0E410BC47C3D}" destId="{0B84D816-2E60-45F3-9BA5-9C7FF35CD527}" srcOrd="0" destOrd="0" parTransId="{299AAE1C-42A1-4F11-B5AF-4377A6CC0CA5}" sibTransId="{AC1A1DF3-6503-4652-A0B0-073F17D0245A}"/>
    <dgm:cxn modelId="{71CDBCB9-3AE2-42DE-A60A-599D5E6D4E20}" type="presOf" srcId="{552587A9-FCA0-46E3-A05C-79FB88F204B3}" destId="{A8B9558E-7981-4196-B332-F8D61696B75E}" srcOrd="1" destOrd="0" presId="urn:microsoft.com/office/officeart/2005/8/layout/radial1"/>
    <dgm:cxn modelId="{43E20547-4B40-4832-BFE1-6F9776BAACF8}" type="presOf" srcId="{13D53129-048D-481E-96A8-AB1EC21A8A2D}" destId="{920F8711-993B-4DD6-AE25-E4CA4C3F63D0}" srcOrd="0" destOrd="0" presId="urn:microsoft.com/office/officeart/2005/8/layout/radial1"/>
    <dgm:cxn modelId="{3B1208C7-E56D-45E1-897D-E4E4B90A7A52}" type="presOf" srcId="{74738ABD-EF73-4856-9BAC-0442754BE2B4}" destId="{1A7C18A5-8BCB-4C61-B828-5C4424A529E2}" srcOrd="0" destOrd="0" presId="urn:microsoft.com/office/officeart/2005/8/layout/radial1"/>
    <dgm:cxn modelId="{C1CEFB44-F35B-4EC2-91E2-E5076CF976A4}" type="presOf" srcId="{299AAE1C-42A1-4F11-B5AF-4377A6CC0CA5}" destId="{8DC0080F-631A-4798-B0B0-A910353ED5EE}" srcOrd="0" destOrd="0" presId="urn:microsoft.com/office/officeart/2005/8/layout/radial1"/>
    <dgm:cxn modelId="{77003E62-A433-4D31-931B-1C101EB65F40}" type="presOf" srcId="{13D53129-048D-481E-96A8-AB1EC21A8A2D}" destId="{2896B584-0836-4AE0-AE94-4EADFE892333}" srcOrd="1" destOrd="0" presId="urn:microsoft.com/office/officeart/2005/8/layout/radial1"/>
    <dgm:cxn modelId="{5C32EB15-48AA-4F94-86B0-F7FF6FCB4D83}" type="presOf" srcId="{0B84D816-2E60-45F3-9BA5-9C7FF35CD527}" destId="{658FA5AD-C678-4537-8BEA-2152A04FFD21}" srcOrd="0" destOrd="0" presId="urn:microsoft.com/office/officeart/2005/8/layout/radial1"/>
    <dgm:cxn modelId="{A06FCBC6-82CD-4185-9FB8-EAFD3BFC5A56}" srcId="{217E7E01-6766-4339-A238-0E410BC47C3D}" destId="{74738ABD-EF73-4856-9BAC-0442754BE2B4}" srcOrd="2" destOrd="0" parTransId="{552587A9-FCA0-46E3-A05C-79FB88F204B3}" sibTransId="{0DD560A3-FB11-4F95-898F-96D5AAF56DDA}"/>
    <dgm:cxn modelId="{FDED2291-E4A6-4191-96D9-F736325134BD}" type="presOf" srcId="{299AAE1C-42A1-4F11-B5AF-4377A6CC0CA5}" destId="{55DAFDBF-5CAE-468F-9095-249E5B834CC6}" srcOrd="1" destOrd="0" presId="urn:microsoft.com/office/officeart/2005/8/layout/radial1"/>
    <dgm:cxn modelId="{5232E065-F1B9-441F-A0FC-246DE3615C2F}" type="presParOf" srcId="{720CB82A-F16E-4438-85D3-16DAB9076099}" destId="{CB4CF345-966C-4C03-882A-6CE6E4CEE568}" srcOrd="0" destOrd="0" presId="urn:microsoft.com/office/officeart/2005/8/layout/radial1"/>
    <dgm:cxn modelId="{F82174F7-172B-4D25-A082-414DA7230F93}" type="presParOf" srcId="{720CB82A-F16E-4438-85D3-16DAB9076099}" destId="{8DC0080F-631A-4798-B0B0-A910353ED5EE}" srcOrd="1" destOrd="0" presId="urn:microsoft.com/office/officeart/2005/8/layout/radial1"/>
    <dgm:cxn modelId="{D7E6C5E1-9826-4445-9E95-155F013B4962}" type="presParOf" srcId="{8DC0080F-631A-4798-B0B0-A910353ED5EE}" destId="{55DAFDBF-5CAE-468F-9095-249E5B834CC6}" srcOrd="0" destOrd="0" presId="urn:microsoft.com/office/officeart/2005/8/layout/radial1"/>
    <dgm:cxn modelId="{8EC00AC9-222A-463A-8151-15E133E3F5EC}" type="presParOf" srcId="{720CB82A-F16E-4438-85D3-16DAB9076099}" destId="{658FA5AD-C678-4537-8BEA-2152A04FFD21}" srcOrd="2" destOrd="0" presId="urn:microsoft.com/office/officeart/2005/8/layout/radial1"/>
    <dgm:cxn modelId="{52F8EC1C-36D9-4EE7-B96C-B1B7524D7D97}" type="presParOf" srcId="{720CB82A-F16E-4438-85D3-16DAB9076099}" destId="{920F8711-993B-4DD6-AE25-E4CA4C3F63D0}" srcOrd="3" destOrd="0" presId="urn:microsoft.com/office/officeart/2005/8/layout/radial1"/>
    <dgm:cxn modelId="{3ADA0A47-227E-4501-A22F-2126A20EF47C}" type="presParOf" srcId="{920F8711-993B-4DD6-AE25-E4CA4C3F63D0}" destId="{2896B584-0836-4AE0-AE94-4EADFE892333}" srcOrd="0" destOrd="0" presId="urn:microsoft.com/office/officeart/2005/8/layout/radial1"/>
    <dgm:cxn modelId="{4D5DDFF6-7263-4981-80ED-78928D8E0D3D}" type="presParOf" srcId="{720CB82A-F16E-4438-85D3-16DAB9076099}" destId="{35DE00B1-FB40-4F00-8619-E5BD9EE5212B}" srcOrd="4" destOrd="0" presId="urn:microsoft.com/office/officeart/2005/8/layout/radial1"/>
    <dgm:cxn modelId="{86AE4264-C2F4-469B-81E0-9450DFF9F9DD}" type="presParOf" srcId="{720CB82A-F16E-4438-85D3-16DAB9076099}" destId="{CFF7084A-F9F4-4639-A8B6-6DC337EA276A}" srcOrd="5" destOrd="0" presId="urn:microsoft.com/office/officeart/2005/8/layout/radial1"/>
    <dgm:cxn modelId="{DB8BC405-B737-457B-B4ED-FBA241DBEF36}" type="presParOf" srcId="{CFF7084A-F9F4-4639-A8B6-6DC337EA276A}" destId="{A8B9558E-7981-4196-B332-F8D61696B75E}" srcOrd="0" destOrd="0" presId="urn:microsoft.com/office/officeart/2005/8/layout/radial1"/>
    <dgm:cxn modelId="{CDA2D3DE-3F13-460E-AB67-9A3F1DF861A7}" type="presParOf" srcId="{720CB82A-F16E-4438-85D3-16DAB9076099}" destId="{1A7C18A5-8BCB-4C61-B828-5C4424A529E2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4CF345-966C-4C03-882A-6CE6E4CEE568}">
      <dsp:nvSpPr>
        <dsp:cNvPr id="0" name=""/>
        <dsp:cNvSpPr/>
      </dsp:nvSpPr>
      <dsp:spPr>
        <a:xfrm>
          <a:off x="3526917" y="3013549"/>
          <a:ext cx="2303580" cy="23035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Тест</a:t>
          </a:r>
          <a:endParaRPr lang="ru-RU" sz="6500" kern="1200" dirty="0"/>
        </a:p>
      </dsp:txBody>
      <dsp:txXfrm>
        <a:off x="3526917" y="3013549"/>
        <a:ext cx="2303580" cy="2303580"/>
      </dsp:txXfrm>
    </dsp:sp>
    <dsp:sp modelId="{8DC0080F-631A-4798-B0B0-A910353ED5EE}">
      <dsp:nvSpPr>
        <dsp:cNvPr id="0" name=""/>
        <dsp:cNvSpPr/>
      </dsp:nvSpPr>
      <dsp:spPr>
        <a:xfrm rot="16200000">
          <a:off x="4330543" y="2642712"/>
          <a:ext cx="696328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696328" y="22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661299" y="2647977"/>
        <a:ext cx="34816" cy="34816"/>
      </dsp:txXfrm>
    </dsp:sp>
    <dsp:sp modelId="{658FA5AD-C678-4537-8BEA-2152A04FFD21}">
      <dsp:nvSpPr>
        <dsp:cNvPr id="0" name=""/>
        <dsp:cNvSpPr/>
      </dsp:nvSpPr>
      <dsp:spPr>
        <a:xfrm>
          <a:off x="2823150" y="13640"/>
          <a:ext cx="3711113" cy="23035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Коммуникативные УУД</a:t>
          </a:r>
          <a:endParaRPr lang="ru-RU" sz="2400" kern="1200" dirty="0"/>
        </a:p>
      </dsp:txBody>
      <dsp:txXfrm>
        <a:off x="2823150" y="13640"/>
        <a:ext cx="3711113" cy="2303580"/>
      </dsp:txXfrm>
    </dsp:sp>
    <dsp:sp modelId="{920F8711-993B-4DD6-AE25-E4CA4C3F63D0}">
      <dsp:nvSpPr>
        <dsp:cNvPr id="0" name=""/>
        <dsp:cNvSpPr/>
      </dsp:nvSpPr>
      <dsp:spPr>
        <a:xfrm rot="1769724">
          <a:off x="5644292" y="4850038"/>
          <a:ext cx="569845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69845" y="22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69724">
        <a:off x="5914969" y="4858464"/>
        <a:ext cx="28492" cy="28492"/>
      </dsp:txXfrm>
    </dsp:sp>
    <dsp:sp modelId="{35DE00B1-FB40-4F00-8619-E5BD9EE5212B}">
      <dsp:nvSpPr>
        <dsp:cNvPr id="0" name=""/>
        <dsp:cNvSpPr/>
      </dsp:nvSpPr>
      <dsp:spPr>
        <a:xfrm>
          <a:off x="5868162" y="4554417"/>
          <a:ext cx="3069060" cy="23035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Регулятивные УУД</a:t>
          </a:r>
          <a:endParaRPr lang="ru-RU" sz="2400" kern="1200" dirty="0"/>
        </a:p>
      </dsp:txBody>
      <dsp:txXfrm>
        <a:off x="5868162" y="4554417"/>
        <a:ext cx="3069060" cy="2303580"/>
      </dsp:txXfrm>
    </dsp:sp>
    <dsp:sp modelId="{CFF7084A-F9F4-4639-A8B6-6DC337EA276A}">
      <dsp:nvSpPr>
        <dsp:cNvPr id="0" name=""/>
        <dsp:cNvSpPr/>
      </dsp:nvSpPr>
      <dsp:spPr>
        <a:xfrm rot="9000000">
          <a:off x="3387572" y="4797246"/>
          <a:ext cx="314739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314739" y="22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00000">
        <a:off x="3537073" y="4812051"/>
        <a:ext cx="15736" cy="15736"/>
      </dsp:txXfrm>
    </dsp:sp>
    <dsp:sp modelId="{1A7C18A5-8BCB-4C61-B828-5C4424A529E2}">
      <dsp:nvSpPr>
        <dsp:cNvPr id="0" name=""/>
        <dsp:cNvSpPr/>
      </dsp:nvSpPr>
      <dsp:spPr>
        <a:xfrm>
          <a:off x="332764" y="4486230"/>
          <a:ext cx="3495890" cy="23581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Познавательные УУД</a:t>
          </a:r>
          <a:endParaRPr lang="ru-RU" sz="2400" kern="1200" dirty="0"/>
        </a:p>
      </dsp:txBody>
      <dsp:txXfrm>
        <a:off x="332764" y="4486230"/>
        <a:ext cx="3495890" cy="2358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09D8-913E-46C5-A81B-00967811C5C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D58D-2F22-4099-805A-D1C4C58566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05800" cy="164211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Педагогический прием </a:t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«Составление тестов»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23554" name="Picture 2" descr="http://hwmguide.ru/images/upload/836394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57449"/>
            <a:ext cx="4000500" cy="4400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Этапы: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70911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latin typeface="Arial Narrow" pitchFamily="34" charset="0"/>
              </a:rPr>
              <a:t>Объяснение задания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Arial Narrow" pitchFamily="34" charset="0"/>
              </a:rPr>
              <a:t>Составление тестов учащимися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Arial Narrow" pitchFamily="34" charset="0"/>
              </a:rPr>
              <a:t>Обмен тестами и их решение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Arial Narrow" pitchFamily="34" charset="0"/>
              </a:rPr>
              <a:t>Проверка тестов учителем и возвращение составителю </a:t>
            </a:r>
            <a:endParaRPr lang="ru-RU" sz="3600" dirty="0">
              <a:latin typeface="Arial Narrow" pitchFamily="34" charset="0"/>
            </a:endParaRPr>
          </a:p>
        </p:txBody>
      </p:sp>
      <p:pic>
        <p:nvPicPr>
          <p:cNvPr id="26626" name="Picture 2" descr="http://myrusakov.ru/images/tes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08920"/>
            <a:ext cx="2575909" cy="2889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Пример корректного вопроса: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latin typeface="Arial Narrow" pitchFamily="34" charset="0"/>
              </a:rPr>
              <a:t>К каким последствиям в экономике России привела Смута?</a:t>
            </a:r>
          </a:p>
          <a:p>
            <a:pPr>
              <a:buNone/>
            </a:pPr>
            <a:r>
              <a:rPr lang="ru-RU" sz="3600" i="1" dirty="0" smtClean="0">
                <a:latin typeface="Arial Narrow" pitchFamily="34" charset="0"/>
              </a:rPr>
              <a:t>А) Подъем внешней торговли</a:t>
            </a:r>
          </a:p>
          <a:p>
            <a:pPr>
              <a:buNone/>
            </a:pPr>
            <a:r>
              <a:rPr lang="ru-RU" sz="3600" i="1" dirty="0" smtClean="0">
                <a:latin typeface="Arial Narrow" pitchFamily="34" charset="0"/>
              </a:rPr>
              <a:t>Б)Разорение западных и центральных районов страны</a:t>
            </a:r>
          </a:p>
          <a:p>
            <a:pPr>
              <a:buNone/>
            </a:pPr>
            <a:r>
              <a:rPr lang="ru-RU" sz="3600" i="1" dirty="0" smtClean="0">
                <a:latin typeface="Arial Narrow" pitchFamily="34" charset="0"/>
              </a:rPr>
              <a:t>В)Увеличение посевных площадей</a:t>
            </a:r>
            <a:endParaRPr lang="ru-RU" sz="3600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Пример некорректного вопроса: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latin typeface="Arial Narrow" pitchFamily="34" charset="0"/>
              </a:rPr>
              <a:t>В каких годах царь Михаил раздал более 90 тысяч дворцовых земель?</a:t>
            </a:r>
          </a:p>
          <a:p>
            <a:pPr>
              <a:buNone/>
            </a:pPr>
            <a:r>
              <a:rPr lang="ru-RU" sz="4000" i="1" dirty="0" smtClean="0">
                <a:latin typeface="Arial Narrow" pitchFamily="34" charset="0"/>
              </a:rPr>
              <a:t>А) 1612-1613 гг.</a:t>
            </a:r>
          </a:p>
          <a:p>
            <a:pPr>
              <a:buNone/>
            </a:pPr>
            <a:r>
              <a:rPr lang="ru-RU" sz="4000" i="1" dirty="0" smtClean="0">
                <a:latin typeface="Arial Narrow" pitchFamily="34" charset="0"/>
              </a:rPr>
              <a:t>Б)1614-1625 гг.</a:t>
            </a:r>
          </a:p>
          <a:p>
            <a:pPr>
              <a:buNone/>
            </a:pPr>
            <a:r>
              <a:rPr lang="ru-RU" sz="4000" i="1" dirty="0" smtClean="0">
                <a:latin typeface="Arial Narrow" pitchFamily="34" charset="0"/>
              </a:rPr>
              <a:t>В)2012-2015 гг.</a:t>
            </a:r>
            <a:endParaRPr lang="ru-RU" sz="4000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81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Педагогический прием  «Составление тестов»</vt:lpstr>
      <vt:lpstr>Слайд 2</vt:lpstr>
      <vt:lpstr>Этапы:</vt:lpstr>
      <vt:lpstr>Пример корректного вопроса:</vt:lpstr>
      <vt:lpstr>Пример некорректного вопроса: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прием  «Составление тестов»</dc:title>
  <dc:creator>human</dc:creator>
  <cp:lastModifiedBy>human</cp:lastModifiedBy>
  <cp:revision>2</cp:revision>
  <dcterms:created xsi:type="dcterms:W3CDTF">2015-02-06T13:51:21Z</dcterms:created>
  <dcterms:modified xsi:type="dcterms:W3CDTF">2015-02-06T14:08:37Z</dcterms:modified>
</cp:coreProperties>
</file>