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85" r:id="rId3"/>
    <p:sldId id="269" r:id="rId4"/>
    <p:sldId id="270" r:id="rId5"/>
    <p:sldId id="271" r:id="rId6"/>
    <p:sldId id="272" r:id="rId7"/>
    <p:sldId id="273" r:id="rId8"/>
    <p:sldId id="274" r:id="rId9"/>
    <p:sldId id="275" r:id="rId10"/>
    <p:sldId id="276" r:id="rId11"/>
    <p:sldId id="277" r:id="rId12"/>
    <p:sldId id="278" r:id="rId13"/>
    <p:sldId id="279" r:id="rId14"/>
    <p:sldId id="263" r:id="rId15"/>
    <p:sldId id="265" r:id="rId16"/>
    <p:sldId id="266" r:id="rId17"/>
    <p:sldId id="267" r:id="rId18"/>
    <p:sldId id="281" r:id="rId19"/>
    <p:sldId id="282" r:id="rId20"/>
    <p:sldId id="283" r:id="rId21"/>
    <p:sldId id="284" r:id="rId2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08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E4B2859-895A-48DD-B310-DC1AC372C9AA}" type="doc">
      <dgm:prSet loTypeId="urn:microsoft.com/office/officeart/2005/8/layout/cycle6" loCatId="relationship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069B620E-4405-4162-B088-FBB16C5F02C1}">
      <dgm:prSet/>
      <dgm:spPr/>
      <dgm:t>
        <a:bodyPr/>
        <a:lstStyle/>
        <a:p>
          <a:pPr rtl="0"/>
          <a:r>
            <a:rPr lang="ru-RU" dirty="0" smtClean="0"/>
            <a:t>Отрасль права</a:t>
          </a:r>
          <a:endParaRPr lang="ru-RU" dirty="0"/>
        </a:p>
      </dgm:t>
    </dgm:pt>
    <dgm:pt modelId="{F81D5287-22D1-488F-8A92-CAFD40896DAD}" type="parTrans" cxnId="{717D26F5-DE2D-4136-B244-5117261CC5BA}">
      <dgm:prSet/>
      <dgm:spPr/>
      <dgm:t>
        <a:bodyPr/>
        <a:lstStyle/>
        <a:p>
          <a:endParaRPr lang="ru-RU"/>
        </a:p>
      </dgm:t>
    </dgm:pt>
    <dgm:pt modelId="{BB075CCD-4B63-46F7-9F2B-551A73679C7F}" type="sibTrans" cxnId="{717D26F5-DE2D-4136-B244-5117261CC5BA}">
      <dgm:prSet/>
      <dgm:spPr/>
      <dgm:t>
        <a:bodyPr/>
        <a:lstStyle/>
        <a:p>
          <a:endParaRPr lang="ru-RU" dirty="0"/>
        </a:p>
      </dgm:t>
    </dgm:pt>
    <dgm:pt modelId="{ECCA0098-4E8C-4D0B-8551-DE0903249423}">
      <dgm:prSet/>
      <dgm:spPr/>
      <dgm:t>
        <a:bodyPr/>
        <a:lstStyle/>
        <a:p>
          <a:pPr rtl="0"/>
          <a:r>
            <a:rPr lang="ru-RU" dirty="0" smtClean="0"/>
            <a:t>Подотрасль права</a:t>
          </a:r>
          <a:endParaRPr lang="ru-RU" dirty="0"/>
        </a:p>
      </dgm:t>
    </dgm:pt>
    <dgm:pt modelId="{DFD0F8DB-D8E5-4E96-AD7C-5CA54655BDD2}" type="parTrans" cxnId="{AEF94522-75CB-4F5E-AB40-8CD9BDE637F9}">
      <dgm:prSet/>
      <dgm:spPr/>
      <dgm:t>
        <a:bodyPr/>
        <a:lstStyle/>
        <a:p>
          <a:endParaRPr lang="ru-RU"/>
        </a:p>
      </dgm:t>
    </dgm:pt>
    <dgm:pt modelId="{56478562-871F-4440-89EA-EDF9E8EB3934}" type="sibTrans" cxnId="{AEF94522-75CB-4F5E-AB40-8CD9BDE637F9}">
      <dgm:prSet/>
      <dgm:spPr/>
      <dgm:t>
        <a:bodyPr/>
        <a:lstStyle/>
        <a:p>
          <a:endParaRPr lang="ru-RU" dirty="0"/>
        </a:p>
      </dgm:t>
    </dgm:pt>
    <dgm:pt modelId="{C66BA985-5D4D-4572-B136-6350E4032697}">
      <dgm:prSet/>
      <dgm:spPr/>
      <dgm:t>
        <a:bodyPr/>
        <a:lstStyle/>
        <a:p>
          <a:pPr rtl="0"/>
          <a:r>
            <a:rPr lang="ru-RU" dirty="0" smtClean="0"/>
            <a:t>Институт права</a:t>
          </a:r>
          <a:endParaRPr lang="ru-RU" dirty="0"/>
        </a:p>
      </dgm:t>
    </dgm:pt>
    <dgm:pt modelId="{B41F7848-DACE-420B-98C3-F61FFBAE6E99}" type="parTrans" cxnId="{CDA58EDF-79C2-40DA-83C2-B39538DDE1E3}">
      <dgm:prSet/>
      <dgm:spPr/>
      <dgm:t>
        <a:bodyPr/>
        <a:lstStyle/>
        <a:p>
          <a:endParaRPr lang="ru-RU"/>
        </a:p>
      </dgm:t>
    </dgm:pt>
    <dgm:pt modelId="{BF104DED-3898-4275-9ED6-56601E7135D0}" type="sibTrans" cxnId="{CDA58EDF-79C2-40DA-83C2-B39538DDE1E3}">
      <dgm:prSet/>
      <dgm:spPr/>
      <dgm:t>
        <a:bodyPr/>
        <a:lstStyle/>
        <a:p>
          <a:endParaRPr lang="ru-RU" dirty="0"/>
        </a:p>
      </dgm:t>
    </dgm:pt>
    <dgm:pt modelId="{A378437A-E82B-40F3-B7BB-4CA2B369A64C}">
      <dgm:prSet/>
      <dgm:spPr/>
      <dgm:t>
        <a:bodyPr/>
        <a:lstStyle/>
        <a:p>
          <a:pPr rtl="0"/>
          <a:r>
            <a:rPr lang="ru-RU" dirty="0" smtClean="0"/>
            <a:t>Субинститут права</a:t>
          </a:r>
          <a:endParaRPr lang="ru-RU" dirty="0"/>
        </a:p>
      </dgm:t>
    </dgm:pt>
    <dgm:pt modelId="{BE9D943A-0637-490E-AA1B-43DFDB34CD0C}" type="parTrans" cxnId="{AC928A87-7CD2-442C-8DF1-CA943C1271D4}">
      <dgm:prSet/>
      <dgm:spPr/>
      <dgm:t>
        <a:bodyPr/>
        <a:lstStyle/>
        <a:p>
          <a:endParaRPr lang="ru-RU"/>
        </a:p>
      </dgm:t>
    </dgm:pt>
    <dgm:pt modelId="{EA3C4360-72B9-4DA0-A152-055B6E1B6071}" type="sibTrans" cxnId="{AC928A87-7CD2-442C-8DF1-CA943C1271D4}">
      <dgm:prSet/>
      <dgm:spPr/>
      <dgm:t>
        <a:bodyPr/>
        <a:lstStyle/>
        <a:p>
          <a:endParaRPr lang="ru-RU" dirty="0"/>
        </a:p>
      </dgm:t>
    </dgm:pt>
    <dgm:pt modelId="{44428BB8-95CC-4716-8D4E-A762E4E9C1C4}">
      <dgm:prSet/>
      <dgm:spPr/>
      <dgm:t>
        <a:bodyPr/>
        <a:lstStyle/>
        <a:p>
          <a:pPr rtl="0"/>
          <a:r>
            <a:rPr lang="ru-RU" dirty="0" smtClean="0"/>
            <a:t>Норма права</a:t>
          </a:r>
          <a:endParaRPr lang="ru-RU" dirty="0"/>
        </a:p>
      </dgm:t>
    </dgm:pt>
    <dgm:pt modelId="{752C19FE-BDBD-4460-BBD8-02A352284F22}" type="parTrans" cxnId="{898E01BE-8FEC-40AA-8CE2-5828D8BC8943}">
      <dgm:prSet/>
      <dgm:spPr/>
      <dgm:t>
        <a:bodyPr/>
        <a:lstStyle/>
        <a:p>
          <a:endParaRPr lang="ru-RU"/>
        </a:p>
      </dgm:t>
    </dgm:pt>
    <dgm:pt modelId="{13F41810-176F-4C04-A839-D23529D20C47}" type="sibTrans" cxnId="{898E01BE-8FEC-40AA-8CE2-5828D8BC8943}">
      <dgm:prSet/>
      <dgm:spPr/>
      <dgm:t>
        <a:bodyPr/>
        <a:lstStyle/>
        <a:p>
          <a:endParaRPr lang="ru-RU" dirty="0"/>
        </a:p>
      </dgm:t>
    </dgm:pt>
    <dgm:pt modelId="{A23843D4-B79B-4A14-B3BE-B9E8355A5076}" type="pres">
      <dgm:prSet presAssocID="{CE4B2859-895A-48DD-B310-DC1AC372C9AA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5F16998-7A5F-4C6D-9B13-D479AC9DF029}" type="pres">
      <dgm:prSet presAssocID="{069B620E-4405-4162-B088-FBB16C5F02C1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429A6D5-C1D0-4C27-9BAE-9F842E7EB87B}" type="pres">
      <dgm:prSet presAssocID="{069B620E-4405-4162-B088-FBB16C5F02C1}" presName="spNode" presStyleCnt="0"/>
      <dgm:spPr/>
    </dgm:pt>
    <dgm:pt modelId="{3611C180-839D-494C-A25B-3EFEC4B375AC}" type="pres">
      <dgm:prSet presAssocID="{BB075CCD-4B63-46F7-9F2B-551A73679C7F}" presName="sibTrans" presStyleLbl="sibTrans1D1" presStyleIdx="0" presStyleCnt="5"/>
      <dgm:spPr/>
      <dgm:t>
        <a:bodyPr/>
        <a:lstStyle/>
        <a:p>
          <a:endParaRPr lang="ru-RU"/>
        </a:p>
      </dgm:t>
    </dgm:pt>
    <dgm:pt modelId="{90ADB6F0-AD23-4F37-BED6-8AD1F8FE7062}" type="pres">
      <dgm:prSet presAssocID="{ECCA0098-4E8C-4D0B-8551-DE0903249423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F38836C-50DB-4363-8EE2-44F8608FF434}" type="pres">
      <dgm:prSet presAssocID="{ECCA0098-4E8C-4D0B-8551-DE0903249423}" presName="spNode" presStyleCnt="0"/>
      <dgm:spPr/>
    </dgm:pt>
    <dgm:pt modelId="{403E12A3-48CB-405E-ADF7-D042A9D8A71C}" type="pres">
      <dgm:prSet presAssocID="{56478562-871F-4440-89EA-EDF9E8EB3934}" presName="sibTrans" presStyleLbl="sibTrans1D1" presStyleIdx="1" presStyleCnt="5"/>
      <dgm:spPr/>
      <dgm:t>
        <a:bodyPr/>
        <a:lstStyle/>
        <a:p>
          <a:endParaRPr lang="ru-RU"/>
        </a:p>
      </dgm:t>
    </dgm:pt>
    <dgm:pt modelId="{8DF45B90-D765-4636-BC72-39CD353BB963}" type="pres">
      <dgm:prSet presAssocID="{C66BA985-5D4D-4572-B136-6350E4032697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1041EAD-3488-4310-A8C9-19E45C8A8DF7}" type="pres">
      <dgm:prSet presAssocID="{C66BA985-5D4D-4572-B136-6350E4032697}" presName="spNode" presStyleCnt="0"/>
      <dgm:spPr/>
    </dgm:pt>
    <dgm:pt modelId="{51B6E828-5AC7-412A-A299-D84B9284D415}" type="pres">
      <dgm:prSet presAssocID="{BF104DED-3898-4275-9ED6-56601E7135D0}" presName="sibTrans" presStyleLbl="sibTrans1D1" presStyleIdx="2" presStyleCnt="5"/>
      <dgm:spPr/>
      <dgm:t>
        <a:bodyPr/>
        <a:lstStyle/>
        <a:p>
          <a:endParaRPr lang="ru-RU"/>
        </a:p>
      </dgm:t>
    </dgm:pt>
    <dgm:pt modelId="{F39E7020-3DD1-4BBD-BBF7-D10C9018F7E5}" type="pres">
      <dgm:prSet presAssocID="{A378437A-E82B-40F3-B7BB-4CA2B369A64C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D1A3C27-A777-446E-B844-4FDD6B861C4B}" type="pres">
      <dgm:prSet presAssocID="{A378437A-E82B-40F3-B7BB-4CA2B369A64C}" presName="spNode" presStyleCnt="0"/>
      <dgm:spPr/>
    </dgm:pt>
    <dgm:pt modelId="{322EE9DA-5244-42DA-9B7D-97F54F0EB877}" type="pres">
      <dgm:prSet presAssocID="{EA3C4360-72B9-4DA0-A152-055B6E1B6071}" presName="sibTrans" presStyleLbl="sibTrans1D1" presStyleIdx="3" presStyleCnt="5"/>
      <dgm:spPr/>
      <dgm:t>
        <a:bodyPr/>
        <a:lstStyle/>
        <a:p>
          <a:endParaRPr lang="ru-RU"/>
        </a:p>
      </dgm:t>
    </dgm:pt>
    <dgm:pt modelId="{D6C328DE-BF15-434D-B9C7-8B938CDD904C}" type="pres">
      <dgm:prSet presAssocID="{44428BB8-95CC-4716-8D4E-A762E4E9C1C4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BC783D1-9F22-4D3E-979D-5E5743E9FC9F}" type="pres">
      <dgm:prSet presAssocID="{44428BB8-95CC-4716-8D4E-A762E4E9C1C4}" presName="spNode" presStyleCnt="0"/>
      <dgm:spPr/>
    </dgm:pt>
    <dgm:pt modelId="{7C47EA0E-0BAA-4EA7-9AB1-A2A57385350C}" type="pres">
      <dgm:prSet presAssocID="{13F41810-176F-4C04-A839-D23529D20C47}" presName="sibTrans" presStyleLbl="sibTrans1D1" presStyleIdx="4" presStyleCnt="5"/>
      <dgm:spPr/>
      <dgm:t>
        <a:bodyPr/>
        <a:lstStyle/>
        <a:p>
          <a:endParaRPr lang="ru-RU"/>
        </a:p>
      </dgm:t>
    </dgm:pt>
  </dgm:ptLst>
  <dgm:cxnLst>
    <dgm:cxn modelId="{51C138A4-94CD-4018-BF4E-2F948C6420C4}" type="presOf" srcId="{CE4B2859-895A-48DD-B310-DC1AC372C9AA}" destId="{A23843D4-B79B-4A14-B3BE-B9E8355A5076}" srcOrd="0" destOrd="0" presId="urn:microsoft.com/office/officeart/2005/8/layout/cycle6"/>
    <dgm:cxn modelId="{0893B5D5-B89C-4813-9DFC-5F51DFDB6FB9}" type="presOf" srcId="{44428BB8-95CC-4716-8D4E-A762E4E9C1C4}" destId="{D6C328DE-BF15-434D-B9C7-8B938CDD904C}" srcOrd="0" destOrd="0" presId="urn:microsoft.com/office/officeart/2005/8/layout/cycle6"/>
    <dgm:cxn modelId="{AC928A87-7CD2-442C-8DF1-CA943C1271D4}" srcId="{CE4B2859-895A-48DD-B310-DC1AC372C9AA}" destId="{A378437A-E82B-40F3-B7BB-4CA2B369A64C}" srcOrd="3" destOrd="0" parTransId="{BE9D943A-0637-490E-AA1B-43DFDB34CD0C}" sibTransId="{EA3C4360-72B9-4DA0-A152-055B6E1B6071}"/>
    <dgm:cxn modelId="{865F6E0F-BCC8-4D88-95CE-3B3F46E3FAEF}" type="presOf" srcId="{C66BA985-5D4D-4572-B136-6350E4032697}" destId="{8DF45B90-D765-4636-BC72-39CD353BB963}" srcOrd="0" destOrd="0" presId="urn:microsoft.com/office/officeart/2005/8/layout/cycle6"/>
    <dgm:cxn modelId="{F563EA54-9ECA-4828-9E17-DD1CFAA94787}" type="presOf" srcId="{EA3C4360-72B9-4DA0-A152-055B6E1B6071}" destId="{322EE9DA-5244-42DA-9B7D-97F54F0EB877}" srcOrd="0" destOrd="0" presId="urn:microsoft.com/office/officeart/2005/8/layout/cycle6"/>
    <dgm:cxn modelId="{717D26F5-DE2D-4136-B244-5117261CC5BA}" srcId="{CE4B2859-895A-48DD-B310-DC1AC372C9AA}" destId="{069B620E-4405-4162-B088-FBB16C5F02C1}" srcOrd="0" destOrd="0" parTransId="{F81D5287-22D1-488F-8A92-CAFD40896DAD}" sibTransId="{BB075CCD-4B63-46F7-9F2B-551A73679C7F}"/>
    <dgm:cxn modelId="{F6C09CF2-F0A9-44FA-99E4-639805AD51CB}" type="presOf" srcId="{069B620E-4405-4162-B088-FBB16C5F02C1}" destId="{25F16998-7A5F-4C6D-9B13-D479AC9DF029}" srcOrd="0" destOrd="0" presId="urn:microsoft.com/office/officeart/2005/8/layout/cycle6"/>
    <dgm:cxn modelId="{B47C7C61-F361-4074-AED8-9F7D3C011EC4}" type="presOf" srcId="{13F41810-176F-4C04-A839-D23529D20C47}" destId="{7C47EA0E-0BAA-4EA7-9AB1-A2A57385350C}" srcOrd="0" destOrd="0" presId="urn:microsoft.com/office/officeart/2005/8/layout/cycle6"/>
    <dgm:cxn modelId="{3E337D60-2910-4702-BEB9-102DCA369CF7}" type="presOf" srcId="{BF104DED-3898-4275-9ED6-56601E7135D0}" destId="{51B6E828-5AC7-412A-A299-D84B9284D415}" srcOrd="0" destOrd="0" presId="urn:microsoft.com/office/officeart/2005/8/layout/cycle6"/>
    <dgm:cxn modelId="{CDA58EDF-79C2-40DA-83C2-B39538DDE1E3}" srcId="{CE4B2859-895A-48DD-B310-DC1AC372C9AA}" destId="{C66BA985-5D4D-4572-B136-6350E4032697}" srcOrd="2" destOrd="0" parTransId="{B41F7848-DACE-420B-98C3-F61FFBAE6E99}" sibTransId="{BF104DED-3898-4275-9ED6-56601E7135D0}"/>
    <dgm:cxn modelId="{7D160552-7126-47BE-BF77-76A805884D2A}" type="presOf" srcId="{A378437A-E82B-40F3-B7BB-4CA2B369A64C}" destId="{F39E7020-3DD1-4BBD-BBF7-D10C9018F7E5}" srcOrd="0" destOrd="0" presId="urn:microsoft.com/office/officeart/2005/8/layout/cycle6"/>
    <dgm:cxn modelId="{898E01BE-8FEC-40AA-8CE2-5828D8BC8943}" srcId="{CE4B2859-895A-48DD-B310-DC1AC372C9AA}" destId="{44428BB8-95CC-4716-8D4E-A762E4E9C1C4}" srcOrd="4" destOrd="0" parTransId="{752C19FE-BDBD-4460-BBD8-02A352284F22}" sibTransId="{13F41810-176F-4C04-A839-D23529D20C47}"/>
    <dgm:cxn modelId="{6624F13C-9020-40F5-8CB8-A3BBC55F515C}" type="presOf" srcId="{56478562-871F-4440-89EA-EDF9E8EB3934}" destId="{403E12A3-48CB-405E-ADF7-D042A9D8A71C}" srcOrd="0" destOrd="0" presId="urn:microsoft.com/office/officeart/2005/8/layout/cycle6"/>
    <dgm:cxn modelId="{AEF94522-75CB-4F5E-AB40-8CD9BDE637F9}" srcId="{CE4B2859-895A-48DD-B310-DC1AC372C9AA}" destId="{ECCA0098-4E8C-4D0B-8551-DE0903249423}" srcOrd="1" destOrd="0" parTransId="{DFD0F8DB-D8E5-4E96-AD7C-5CA54655BDD2}" sibTransId="{56478562-871F-4440-89EA-EDF9E8EB3934}"/>
    <dgm:cxn modelId="{65337A37-4144-412C-8558-7148201E4528}" type="presOf" srcId="{ECCA0098-4E8C-4D0B-8551-DE0903249423}" destId="{90ADB6F0-AD23-4F37-BED6-8AD1F8FE7062}" srcOrd="0" destOrd="0" presId="urn:microsoft.com/office/officeart/2005/8/layout/cycle6"/>
    <dgm:cxn modelId="{2B6924D8-842C-4E15-BC9F-F02C4649B2F4}" type="presOf" srcId="{BB075CCD-4B63-46F7-9F2B-551A73679C7F}" destId="{3611C180-839D-494C-A25B-3EFEC4B375AC}" srcOrd="0" destOrd="0" presId="urn:microsoft.com/office/officeart/2005/8/layout/cycle6"/>
    <dgm:cxn modelId="{C10D7465-F45D-4058-8DF2-9C21194150C3}" type="presParOf" srcId="{A23843D4-B79B-4A14-B3BE-B9E8355A5076}" destId="{25F16998-7A5F-4C6D-9B13-D479AC9DF029}" srcOrd="0" destOrd="0" presId="urn:microsoft.com/office/officeart/2005/8/layout/cycle6"/>
    <dgm:cxn modelId="{09EC0EE0-69BB-464D-A737-7C06DA9E9079}" type="presParOf" srcId="{A23843D4-B79B-4A14-B3BE-B9E8355A5076}" destId="{0429A6D5-C1D0-4C27-9BAE-9F842E7EB87B}" srcOrd="1" destOrd="0" presId="urn:microsoft.com/office/officeart/2005/8/layout/cycle6"/>
    <dgm:cxn modelId="{B5CF6198-994C-4460-ADAE-105880B1FBA9}" type="presParOf" srcId="{A23843D4-B79B-4A14-B3BE-B9E8355A5076}" destId="{3611C180-839D-494C-A25B-3EFEC4B375AC}" srcOrd="2" destOrd="0" presId="urn:microsoft.com/office/officeart/2005/8/layout/cycle6"/>
    <dgm:cxn modelId="{A7F70D18-69D6-4AD3-989F-522B679E1042}" type="presParOf" srcId="{A23843D4-B79B-4A14-B3BE-B9E8355A5076}" destId="{90ADB6F0-AD23-4F37-BED6-8AD1F8FE7062}" srcOrd="3" destOrd="0" presId="urn:microsoft.com/office/officeart/2005/8/layout/cycle6"/>
    <dgm:cxn modelId="{AF0F5E2F-C777-4BA3-A712-EE4766A3D644}" type="presParOf" srcId="{A23843D4-B79B-4A14-B3BE-B9E8355A5076}" destId="{9F38836C-50DB-4363-8EE2-44F8608FF434}" srcOrd="4" destOrd="0" presId="urn:microsoft.com/office/officeart/2005/8/layout/cycle6"/>
    <dgm:cxn modelId="{7875E92F-D2F5-4EFE-85A8-27CD1DC2DB78}" type="presParOf" srcId="{A23843D4-B79B-4A14-B3BE-B9E8355A5076}" destId="{403E12A3-48CB-405E-ADF7-D042A9D8A71C}" srcOrd="5" destOrd="0" presId="urn:microsoft.com/office/officeart/2005/8/layout/cycle6"/>
    <dgm:cxn modelId="{DB2CEFD6-997B-47CF-8566-EEEF61A1F7F1}" type="presParOf" srcId="{A23843D4-B79B-4A14-B3BE-B9E8355A5076}" destId="{8DF45B90-D765-4636-BC72-39CD353BB963}" srcOrd="6" destOrd="0" presId="urn:microsoft.com/office/officeart/2005/8/layout/cycle6"/>
    <dgm:cxn modelId="{EE4FFDA4-67B5-4108-BD80-247BB15B7A3A}" type="presParOf" srcId="{A23843D4-B79B-4A14-B3BE-B9E8355A5076}" destId="{91041EAD-3488-4310-A8C9-19E45C8A8DF7}" srcOrd="7" destOrd="0" presId="urn:microsoft.com/office/officeart/2005/8/layout/cycle6"/>
    <dgm:cxn modelId="{1B60BCD5-B3C3-45DB-8EE0-ACE77D6C4A66}" type="presParOf" srcId="{A23843D4-B79B-4A14-B3BE-B9E8355A5076}" destId="{51B6E828-5AC7-412A-A299-D84B9284D415}" srcOrd="8" destOrd="0" presId="urn:microsoft.com/office/officeart/2005/8/layout/cycle6"/>
    <dgm:cxn modelId="{F1ADE6C2-3150-4152-AFC4-C711B7A8FD97}" type="presParOf" srcId="{A23843D4-B79B-4A14-B3BE-B9E8355A5076}" destId="{F39E7020-3DD1-4BBD-BBF7-D10C9018F7E5}" srcOrd="9" destOrd="0" presId="urn:microsoft.com/office/officeart/2005/8/layout/cycle6"/>
    <dgm:cxn modelId="{3DC9F6EE-4FC2-4C14-928C-B9F09B2E0D64}" type="presParOf" srcId="{A23843D4-B79B-4A14-B3BE-B9E8355A5076}" destId="{FD1A3C27-A777-446E-B844-4FDD6B861C4B}" srcOrd="10" destOrd="0" presId="urn:microsoft.com/office/officeart/2005/8/layout/cycle6"/>
    <dgm:cxn modelId="{41DABC0D-23C2-4838-86E8-CD8B40EE8414}" type="presParOf" srcId="{A23843D4-B79B-4A14-B3BE-B9E8355A5076}" destId="{322EE9DA-5244-42DA-9B7D-97F54F0EB877}" srcOrd="11" destOrd="0" presId="urn:microsoft.com/office/officeart/2005/8/layout/cycle6"/>
    <dgm:cxn modelId="{3FAC1F71-31A2-4A38-8A1A-581783B10243}" type="presParOf" srcId="{A23843D4-B79B-4A14-B3BE-B9E8355A5076}" destId="{D6C328DE-BF15-434D-B9C7-8B938CDD904C}" srcOrd="12" destOrd="0" presId="urn:microsoft.com/office/officeart/2005/8/layout/cycle6"/>
    <dgm:cxn modelId="{39460826-1727-4D58-B751-A8AE4D27D834}" type="presParOf" srcId="{A23843D4-B79B-4A14-B3BE-B9E8355A5076}" destId="{DBC783D1-9F22-4D3E-979D-5E5743E9FC9F}" srcOrd="13" destOrd="0" presId="urn:microsoft.com/office/officeart/2005/8/layout/cycle6"/>
    <dgm:cxn modelId="{B863490D-5693-4955-A654-5AEA8AFDE3BA}" type="presParOf" srcId="{A23843D4-B79B-4A14-B3BE-B9E8355A5076}" destId="{7C47EA0E-0BAA-4EA7-9AB1-A2A57385350C}" srcOrd="14" destOrd="0" presId="urn:microsoft.com/office/officeart/2005/8/layout/cycle6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E226514-AD7C-4357-AA52-EC2949502BDD}" type="doc">
      <dgm:prSet loTypeId="urn:microsoft.com/office/officeart/2005/8/layout/target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E8DDA21-D323-445D-823C-63B7E038B4ED}">
      <dgm:prSet custT="1"/>
      <dgm:spPr/>
      <dgm:t>
        <a:bodyPr/>
        <a:lstStyle/>
        <a:p>
          <a:pPr rtl="0"/>
          <a:r>
            <a:rPr lang="ru-RU" sz="2000" dirty="0" smtClean="0"/>
            <a:t>Конституционное</a:t>
          </a:r>
          <a:endParaRPr lang="ru-RU" sz="2000" dirty="0"/>
        </a:p>
      </dgm:t>
    </dgm:pt>
    <dgm:pt modelId="{93AD03FA-0DA4-4033-987C-EEA0D5C8344C}" type="parTrans" cxnId="{A21863A5-1765-4F38-B83D-66A317F2D417}">
      <dgm:prSet/>
      <dgm:spPr/>
      <dgm:t>
        <a:bodyPr/>
        <a:lstStyle/>
        <a:p>
          <a:endParaRPr lang="ru-RU"/>
        </a:p>
      </dgm:t>
    </dgm:pt>
    <dgm:pt modelId="{3F75499E-BBEA-4720-9B4D-3CE31EDF64BD}" type="sibTrans" cxnId="{A21863A5-1765-4F38-B83D-66A317F2D417}">
      <dgm:prSet/>
      <dgm:spPr/>
      <dgm:t>
        <a:bodyPr/>
        <a:lstStyle/>
        <a:p>
          <a:endParaRPr lang="ru-RU"/>
        </a:p>
      </dgm:t>
    </dgm:pt>
    <dgm:pt modelId="{0D947D52-0FFB-47C8-AA2C-8E41D9709632}">
      <dgm:prSet custT="1"/>
      <dgm:spPr/>
      <dgm:t>
        <a:bodyPr/>
        <a:lstStyle/>
        <a:p>
          <a:pPr rtl="0"/>
          <a:r>
            <a:rPr lang="ru-RU" sz="2000" dirty="0" smtClean="0"/>
            <a:t>Гражданское</a:t>
          </a:r>
          <a:endParaRPr lang="ru-RU" sz="2000" dirty="0"/>
        </a:p>
      </dgm:t>
    </dgm:pt>
    <dgm:pt modelId="{93297516-F5D2-4F4F-A43C-E20F94D05D16}" type="parTrans" cxnId="{5DBF754F-7CCA-4237-8919-4699B1798427}">
      <dgm:prSet/>
      <dgm:spPr/>
      <dgm:t>
        <a:bodyPr/>
        <a:lstStyle/>
        <a:p>
          <a:endParaRPr lang="ru-RU"/>
        </a:p>
      </dgm:t>
    </dgm:pt>
    <dgm:pt modelId="{2EA534EB-D2D3-4A5D-AA7A-8BCCF7EC06AF}" type="sibTrans" cxnId="{5DBF754F-7CCA-4237-8919-4699B1798427}">
      <dgm:prSet/>
      <dgm:spPr/>
      <dgm:t>
        <a:bodyPr/>
        <a:lstStyle/>
        <a:p>
          <a:endParaRPr lang="ru-RU"/>
        </a:p>
      </dgm:t>
    </dgm:pt>
    <dgm:pt modelId="{A5336E62-08FF-4D0C-8FDA-ADBCEC7FCFE0}">
      <dgm:prSet custT="1"/>
      <dgm:spPr/>
      <dgm:t>
        <a:bodyPr/>
        <a:lstStyle/>
        <a:p>
          <a:pPr rtl="0"/>
          <a:r>
            <a:rPr lang="ru-RU" sz="2000" dirty="0" smtClean="0"/>
            <a:t>Уголовное</a:t>
          </a:r>
          <a:endParaRPr lang="ru-RU" sz="2000" dirty="0"/>
        </a:p>
      </dgm:t>
    </dgm:pt>
    <dgm:pt modelId="{B98A2A71-7B5D-4201-9164-14953A1F66C2}" type="parTrans" cxnId="{3F560CB8-B5A2-4FE5-875C-945B4E80ED45}">
      <dgm:prSet/>
      <dgm:spPr/>
      <dgm:t>
        <a:bodyPr/>
        <a:lstStyle/>
        <a:p>
          <a:endParaRPr lang="ru-RU"/>
        </a:p>
      </dgm:t>
    </dgm:pt>
    <dgm:pt modelId="{AE91BBD5-825D-41CD-B201-9E4A2996FCAE}" type="sibTrans" cxnId="{3F560CB8-B5A2-4FE5-875C-945B4E80ED45}">
      <dgm:prSet/>
      <dgm:spPr/>
      <dgm:t>
        <a:bodyPr/>
        <a:lstStyle/>
        <a:p>
          <a:endParaRPr lang="ru-RU"/>
        </a:p>
      </dgm:t>
    </dgm:pt>
    <dgm:pt modelId="{F1532ADF-BF48-47B1-9A66-7C6A49B9ACC6}">
      <dgm:prSet custT="1"/>
      <dgm:spPr/>
      <dgm:t>
        <a:bodyPr/>
        <a:lstStyle/>
        <a:p>
          <a:pPr rtl="0"/>
          <a:r>
            <a:rPr lang="ru-RU" sz="2000" dirty="0" smtClean="0"/>
            <a:t>Административное</a:t>
          </a:r>
          <a:endParaRPr lang="ru-RU" sz="2000" dirty="0"/>
        </a:p>
      </dgm:t>
    </dgm:pt>
    <dgm:pt modelId="{B9C8BB5D-8EB6-462C-9985-3233DC1341C6}" type="parTrans" cxnId="{08B26DFF-2831-4B60-9208-FCC6134C49EF}">
      <dgm:prSet/>
      <dgm:spPr/>
      <dgm:t>
        <a:bodyPr/>
        <a:lstStyle/>
        <a:p>
          <a:endParaRPr lang="ru-RU"/>
        </a:p>
      </dgm:t>
    </dgm:pt>
    <dgm:pt modelId="{DE3E82E5-3988-45E2-84CA-8427409E6D77}" type="sibTrans" cxnId="{08B26DFF-2831-4B60-9208-FCC6134C49EF}">
      <dgm:prSet/>
      <dgm:spPr/>
      <dgm:t>
        <a:bodyPr/>
        <a:lstStyle/>
        <a:p>
          <a:endParaRPr lang="ru-RU"/>
        </a:p>
      </dgm:t>
    </dgm:pt>
    <dgm:pt modelId="{9DE5EAEA-73C3-4830-A075-4BCB33AAB282}">
      <dgm:prSet custT="1"/>
      <dgm:spPr/>
      <dgm:t>
        <a:bodyPr/>
        <a:lstStyle/>
        <a:p>
          <a:pPr rtl="0"/>
          <a:r>
            <a:rPr lang="ru-RU" sz="2000" dirty="0" smtClean="0"/>
            <a:t>Семейное</a:t>
          </a:r>
          <a:endParaRPr lang="ru-RU" sz="2000" dirty="0"/>
        </a:p>
      </dgm:t>
    </dgm:pt>
    <dgm:pt modelId="{AAF654A8-222D-4DAE-AC1C-8F93CA63EF96}" type="parTrans" cxnId="{305542E0-1C9C-431A-8795-CD231A2989F1}">
      <dgm:prSet/>
      <dgm:spPr/>
      <dgm:t>
        <a:bodyPr/>
        <a:lstStyle/>
        <a:p>
          <a:endParaRPr lang="ru-RU"/>
        </a:p>
      </dgm:t>
    </dgm:pt>
    <dgm:pt modelId="{9E66A879-5AF6-4581-A9F5-7385B649F843}" type="sibTrans" cxnId="{305542E0-1C9C-431A-8795-CD231A2989F1}">
      <dgm:prSet/>
      <dgm:spPr/>
      <dgm:t>
        <a:bodyPr/>
        <a:lstStyle/>
        <a:p>
          <a:endParaRPr lang="ru-RU"/>
        </a:p>
      </dgm:t>
    </dgm:pt>
    <dgm:pt modelId="{A84385A1-46C2-441D-A8E1-438E5816E5FD}">
      <dgm:prSet/>
      <dgm:spPr/>
      <dgm:t>
        <a:bodyPr/>
        <a:lstStyle/>
        <a:p>
          <a:endParaRPr lang="ru-RU" dirty="0"/>
        </a:p>
      </dgm:t>
    </dgm:pt>
    <dgm:pt modelId="{FAD783EC-47D7-47EC-82A8-B9333DEC9232}" type="parTrans" cxnId="{223735F5-4FBE-4CE5-BF55-1F12CA4871F3}">
      <dgm:prSet/>
      <dgm:spPr/>
      <dgm:t>
        <a:bodyPr/>
        <a:lstStyle/>
        <a:p>
          <a:endParaRPr lang="ru-RU"/>
        </a:p>
      </dgm:t>
    </dgm:pt>
    <dgm:pt modelId="{C61E71B1-8B3F-489F-BB07-31DA2D5002D8}" type="sibTrans" cxnId="{223735F5-4FBE-4CE5-BF55-1F12CA4871F3}">
      <dgm:prSet/>
      <dgm:spPr/>
      <dgm:t>
        <a:bodyPr/>
        <a:lstStyle/>
        <a:p>
          <a:endParaRPr lang="ru-RU"/>
        </a:p>
      </dgm:t>
    </dgm:pt>
    <dgm:pt modelId="{DB1E7A8F-260A-4E19-B834-03A3439C2BBA}">
      <dgm:prSet/>
      <dgm:spPr/>
      <dgm:t>
        <a:bodyPr/>
        <a:lstStyle/>
        <a:p>
          <a:endParaRPr lang="ru-RU" dirty="0"/>
        </a:p>
      </dgm:t>
    </dgm:pt>
    <dgm:pt modelId="{A0FA4771-D70F-48A6-9F5C-5D33BFCC766A}" type="parTrans" cxnId="{9B39CADA-6CA8-4DE4-B11B-4CA67288F52B}">
      <dgm:prSet/>
      <dgm:spPr/>
      <dgm:t>
        <a:bodyPr/>
        <a:lstStyle/>
        <a:p>
          <a:endParaRPr lang="ru-RU"/>
        </a:p>
      </dgm:t>
    </dgm:pt>
    <dgm:pt modelId="{D29DA1BF-FAA1-4000-8DD3-DF81D76885E9}" type="sibTrans" cxnId="{9B39CADA-6CA8-4DE4-B11B-4CA67288F52B}">
      <dgm:prSet/>
      <dgm:spPr/>
      <dgm:t>
        <a:bodyPr/>
        <a:lstStyle/>
        <a:p>
          <a:endParaRPr lang="ru-RU"/>
        </a:p>
      </dgm:t>
    </dgm:pt>
    <dgm:pt modelId="{6376ACD5-4531-4D3D-BF74-DE8B6688C20B}">
      <dgm:prSet/>
      <dgm:spPr/>
      <dgm:t>
        <a:bodyPr/>
        <a:lstStyle/>
        <a:p>
          <a:endParaRPr lang="ru-RU" dirty="0"/>
        </a:p>
      </dgm:t>
    </dgm:pt>
    <dgm:pt modelId="{439DF9E3-539C-49EF-822B-650E30270FC3}" type="parTrans" cxnId="{7CFF83B6-9EF7-4B99-AD77-2BC4448389CD}">
      <dgm:prSet/>
      <dgm:spPr/>
      <dgm:t>
        <a:bodyPr/>
        <a:lstStyle/>
        <a:p>
          <a:endParaRPr lang="ru-RU"/>
        </a:p>
      </dgm:t>
    </dgm:pt>
    <dgm:pt modelId="{3EF3AB97-C9EA-4CA9-95CA-93290C2DF74A}" type="sibTrans" cxnId="{7CFF83B6-9EF7-4B99-AD77-2BC4448389CD}">
      <dgm:prSet/>
      <dgm:spPr/>
      <dgm:t>
        <a:bodyPr/>
        <a:lstStyle/>
        <a:p>
          <a:endParaRPr lang="ru-RU"/>
        </a:p>
      </dgm:t>
    </dgm:pt>
    <dgm:pt modelId="{C973FAD7-E6D5-47D8-8FF3-D955AFBB4FD4}">
      <dgm:prSet/>
      <dgm:spPr/>
      <dgm:t>
        <a:bodyPr/>
        <a:lstStyle/>
        <a:p>
          <a:endParaRPr lang="ru-RU" dirty="0"/>
        </a:p>
      </dgm:t>
    </dgm:pt>
    <dgm:pt modelId="{191C15CB-1BA9-4225-876E-2C60DA6C7AD8}" type="parTrans" cxnId="{ACC47F36-1D76-4A77-A256-860A940E12EF}">
      <dgm:prSet/>
      <dgm:spPr/>
      <dgm:t>
        <a:bodyPr/>
        <a:lstStyle/>
        <a:p>
          <a:endParaRPr lang="ru-RU"/>
        </a:p>
      </dgm:t>
    </dgm:pt>
    <dgm:pt modelId="{AE35FFBD-502A-4CDB-9CC6-63A243472CC7}" type="sibTrans" cxnId="{ACC47F36-1D76-4A77-A256-860A940E12EF}">
      <dgm:prSet/>
      <dgm:spPr/>
      <dgm:t>
        <a:bodyPr/>
        <a:lstStyle/>
        <a:p>
          <a:endParaRPr lang="ru-RU"/>
        </a:p>
      </dgm:t>
    </dgm:pt>
    <dgm:pt modelId="{675A6F93-55B4-4010-9FD8-35302E989947}" type="pres">
      <dgm:prSet presAssocID="{6E226514-AD7C-4357-AA52-EC2949502BDD}" presName="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406902A-16EF-42CF-9514-95286322276D}" type="pres">
      <dgm:prSet presAssocID="{BE8DDA21-D323-445D-823C-63B7E038B4ED}" presName="circle1" presStyleLbl="lnNode1" presStyleIdx="0" presStyleCnt="5"/>
      <dgm:spPr/>
    </dgm:pt>
    <dgm:pt modelId="{7F0C6B67-E3D5-41CD-9748-09FFB51279EF}" type="pres">
      <dgm:prSet presAssocID="{BE8DDA21-D323-445D-823C-63B7E038B4ED}" presName="text1" presStyleLbl="revTx" presStyleIdx="0" presStyleCnt="5" custScaleX="144964" custLinFactNeighborX="17361" custLinFactNeighborY="-65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5EE4B47-5B26-46E6-88A3-EF3FFD6773AD}" type="pres">
      <dgm:prSet presAssocID="{BE8DDA21-D323-445D-823C-63B7E038B4ED}" presName="line1" presStyleLbl="callout" presStyleIdx="0" presStyleCnt="10"/>
      <dgm:spPr/>
    </dgm:pt>
    <dgm:pt modelId="{9C0E33A7-4AF4-4685-9F72-D7C3A9A5B712}" type="pres">
      <dgm:prSet presAssocID="{BE8DDA21-D323-445D-823C-63B7E038B4ED}" presName="d1" presStyleLbl="callout" presStyleIdx="1" presStyleCnt="10"/>
      <dgm:spPr/>
    </dgm:pt>
    <dgm:pt modelId="{6E1B6392-6A99-48D9-B3B8-BF8687374570}" type="pres">
      <dgm:prSet presAssocID="{0D947D52-0FFB-47C8-AA2C-8E41D9709632}" presName="circle2" presStyleLbl="lnNode1" presStyleIdx="1" presStyleCnt="5"/>
      <dgm:spPr/>
    </dgm:pt>
    <dgm:pt modelId="{51FB2B1F-5DED-4817-BED2-DDB40BC3C577}" type="pres">
      <dgm:prSet presAssocID="{0D947D52-0FFB-47C8-AA2C-8E41D9709632}" presName="text2" presStyleLbl="revTx" presStyleIdx="1" presStyleCnt="5" custScaleX="125696" custLinFactNeighborX="7900" custLinFactNeighborY="-805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8B392B3-5201-4432-B2C8-D46E0F634D13}" type="pres">
      <dgm:prSet presAssocID="{0D947D52-0FFB-47C8-AA2C-8E41D9709632}" presName="line2" presStyleLbl="callout" presStyleIdx="2" presStyleCnt="10"/>
      <dgm:spPr/>
    </dgm:pt>
    <dgm:pt modelId="{433E4365-5A15-4E04-89E5-F3B9F193F77B}" type="pres">
      <dgm:prSet presAssocID="{0D947D52-0FFB-47C8-AA2C-8E41D9709632}" presName="d2" presStyleLbl="callout" presStyleIdx="3" presStyleCnt="10"/>
      <dgm:spPr/>
    </dgm:pt>
    <dgm:pt modelId="{E9311D60-2CCE-4922-BEBF-60E40457F8A7}" type="pres">
      <dgm:prSet presAssocID="{A5336E62-08FF-4D0C-8FDA-ADBCEC7FCFE0}" presName="circle3" presStyleLbl="lnNode1" presStyleIdx="2" presStyleCnt="5"/>
      <dgm:spPr/>
    </dgm:pt>
    <dgm:pt modelId="{C7A4C0BB-0109-4A29-AF0C-4ED7FF23666E}" type="pres">
      <dgm:prSet presAssocID="{A5336E62-08FF-4D0C-8FDA-ADBCEC7FCFE0}" presName="text3" presStyleLbl="revTx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F0D9DF1-8B68-4813-A7F7-DF50047D7041}" type="pres">
      <dgm:prSet presAssocID="{A5336E62-08FF-4D0C-8FDA-ADBCEC7FCFE0}" presName="line3" presStyleLbl="callout" presStyleIdx="4" presStyleCnt="10"/>
      <dgm:spPr/>
    </dgm:pt>
    <dgm:pt modelId="{FBB2DB5A-2673-45FD-AEC4-B9CD2C5DC589}" type="pres">
      <dgm:prSet presAssocID="{A5336E62-08FF-4D0C-8FDA-ADBCEC7FCFE0}" presName="d3" presStyleLbl="callout" presStyleIdx="5" presStyleCnt="10"/>
      <dgm:spPr/>
    </dgm:pt>
    <dgm:pt modelId="{59531D54-37CB-423E-8FB7-A74F529E288E}" type="pres">
      <dgm:prSet presAssocID="{F1532ADF-BF48-47B1-9A66-7C6A49B9ACC6}" presName="circle4" presStyleLbl="lnNode1" presStyleIdx="3" presStyleCnt="5"/>
      <dgm:spPr/>
    </dgm:pt>
    <dgm:pt modelId="{4159715F-E83A-427F-9EC8-15E1AE7F9C7C}" type="pres">
      <dgm:prSet presAssocID="{F1532ADF-BF48-47B1-9A66-7C6A49B9ACC6}" presName="text4" presStyleLbl="revTx" presStyleIdx="3" presStyleCnt="5" custScaleX="155209" custScaleY="124585" custLinFactNeighborX="24047" custLinFactNeighborY="40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CA8ABF0-7BDB-40CF-ADA6-9A6887B0DFA8}" type="pres">
      <dgm:prSet presAssocID="{F1532ADF-BF48-47B1-9A66-7C6A49B9ACC6}" presName="line4" presStyleLbl="callout" presStyleIdx="6" presStyleCnt="10"/>
      <dgm:spPr/>
    </dgm:pt>
    <dgm:pt modelId="{30111791-61FA-474A-8111-872B4570973C}" type="pres">
      <dgm:prSet presAssocID="{F1532ADF-BF48-47B1-9A66-7C6A49B9ACC6}" presName="d4" presStyleLbl="callout" presStyleIdx="7" presStyleCnt="10"/>
      <dgm:spPr/>
    </dgm:pt>
    <dgm:pt modelId="{2C06E696-0364-4477-8557-640C827BC2FB}" type="pres">
      <dgm:prSet presAssocID="{9DE5EAEA-73C3-4830-A075-4BCB33AAB282}" presName="circle5" presStyleLbl="lnNode1" presStyleIdx="4" presStyleCnt="5"/>
      <dgm:spPr/>
    </dgm:pt>
    <dgm:pt modelId="{7A1B60AA-9D85-4ED6-B7D6-6EF7E70EE4E5}" type="pres">
      <dgm:prSet presAssocID="{9DE5EAEA-73C3-4830-A075-4BCB33AAB282}" presName="text5" presStyleLbl="revTx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101AE96-893D-4DAC-B60D-D3F4CC8F64CA}" type="pres">
      <dgm:prSet presAssocID="{9DE5EAEA-73C3-4830-A075-4BCB33AAB282}" presName="line5" presStyleLbl="callout" presStyleIdx="8" presStyleCnt="10"/>
      <dgm:spPr/>
    </dgm:pt>
    <dgm:pt modelId="{25F690FE-2735-4917-926B-AF2F2727AAC6}" type="pres">
      <dgm:prSet presAssocID="{9DE5EAEA-73C3-4830-A075-4BCB33AAB282}" presName="d5" presStyleLbl="callout" presStyleIdx="9" presStyleCnt="10"/>
      <dgm:spPr/>
    </dgm:pt>
  </dgm:ptLst>
  <dgm:cxnLst>
    <dgm:cxn modelId="{08B26DFF-2831-4B60-9208-FCC6134C49EF}" srcId="{6E226514-AD7C-4357-AA52-EC2949502BDD}" destId="{F1532ADF-BF48-47B1-9A66-7C6A49B9ACC6}" srcOrd="3" destOrd="0" parTransId="{B9C8BB5D-8EB6-462C-9985-3233DC1341C6}" sibTransId="{DE3E82E5-3988-45E2-84CA-8427409E6D77}"/>
    <dgm:cxn modelId="{9B39CADA-6CA8-4DE4-B11B-4CA67288F52B}" srcId="{6E226514-AD7C-4357-AA52-EC2949502BDD}" destId="{DB1E7A8F-260A-4E19-B834-03A3439C2BBA}" srcOrd="6" destOrd="0" parTransId="{A0FA4771-D70F-48A6-9F5C-5D33BFCC766A}" sibTransId="{D29DA1BF-FAA1-4000-8DD3-DF81D76885E9}"/>
    <dgm:cxn modelId="{96CD1FD5-F707-4C02-9BC8-13CE4CBBC9F0}" type="presOf" srcId="{F1532ADF-BF48-47B1-9A66-7C6A49B9ACC6}" destId="{4159715F-E83A-427F-9EC8-15E1AE7F9C7C}" srcOrd="0" destOrd="0" presId="urn:microsoft.com/office/officeart/2005/8/layout/target1"/>
    <dgm:cxn modelId="{223735F5-4FBE-4CE5-BF55-1F12CA4871F3}" srcId="{6E226514-AD7C-4357-AA52-EC2949502BDD}" destId="{A84385A1-46C2-441D-A8E1-438E5816E5FD}" srcOrd="5" destOrd="0" parTransId="{FAD783EC-47D7-47EC-82A8-B9333DEC9232}" sibTransId="{C61E71B1-8B3F-489F-BB07-31DA2D5002D8}"/>
    <dgm:cxn modelId="{365C2AC1-0FCA-466F-A33A-D21DE1BAB82C}" type="presOf" srcId="{9DE5EAEA-73C3-4830-A075-4BCB33AAB282}" destId="{7A1B60AA-9D85-4ED6-B7D6-6EF7E70EE4E5}" srcOrd="0" destOrd="0" presId="urn:microsoft.com/office/officeart/2005/8/layout/target1"/>
    <dgm:cxn modelId="{32B04F3A-8BDC-41F0-AD0B-00ECE5F0B5E7}" type="presOf" srcId="{BE8DDA21-D323-445D-823C-63B7E038B4ED}" destId="{7F0C6B67-E3D5-41CD-9748-09FFB51279EF}" srcOrd="0" destOrd="0" presId="urn:microsoft.com/office/officeart/2005/8/layout/target1"/>
    <dgm:cxn modelId="{ACC47F36-1D76-4A77-A256-860A940E12EF}" srcId="{6E226514-AD7C-4357-AA52-EC2949502BDD}" destId="{C973FAD7-E6D5-47D8-8FF3-D955AFBB4FD4}" srcOrd="8" destOrd="0" parTransId="{191C15CB-1BA9-4225-876E-2C60DA6C7AD8}" sibTransId="{AE35FFBD-502A-4CDB-9CC6-63A243472CC7}"/>
    <dgm:cxn modelId="{5DBF754F-7CCA-4237-8919-4699B1798427}" srcId="{6E226514-AD7C-4357-AA52-EC2949502BDD}" destId="{0D947D52-0FFB-47C8-AA2C-8E41D9709632}" srcOrd="1" destOrd="0" parTransId="{93297516-F5D2-4F4F-A43C-E20F94D05D16}" sibTransId="{2EA534EB-D2D3-4A5D-AA7A-8BCCF7EC06AF}"/>
    <dgm:cxn modelId="{305542E0-1C9C-431A-8795-CD231A2989F1}" srcId="{6E226514-AD7C-4357-AA52-EC2949502BDD}" destId="{9DE5EAEA-73C3-4830-A075-4BCB33AAB282}" srcOrd="4" destOrd="0" parTransId="{AAF654A8-222D-4DAE-AC1C-8F93CA63EF96}" sibTransId="{9E66A879-5AF6-4581-A9F5-7385B649F843}"/>
    <dgm:cxn modelId="{4392D208-C786-4B80-84CA-3466E4E0C04E}" type="presOf" srcId="{A5336E62-08FF-4D0C-8FDA-ADBCEC7FCFE0}" destId="{C7A4C0BB-0109-4A29-AF0C-4ED7FF23666E}" srcOrd="0" destOrd="0" presId="urn:microsoft.com/office/officeart/2005/8/layout/target1"/>
    <dgm:cxn modelId="{498FB068-1DA3-4BE3-8313-6B0886AF2569}" type="presOf" srcId="{0D947D52-0FFB-47C8-AA2C-8E41D9709632}" destId="{51FB2B1F-5DED-4817-BED2-DDB40BC3C577}" srcOrd="0" destOrd="0" presId="urn:microsoft.com/office/officeart/2005/8/layout/target1"/>
    <dgm:cxn modelId="{7CFF83B6-9EF7-4B99-AD77-2BC4448389CD}" srcId="{6E226514-AD7C-4357-AA52-EC2949502BDD}" destId="{6376ACD5-4531-4D3D-BF74-DE8B6688C20B}" srcOrd="7" destOrd="0" parTransId="{439DF9E3-539C-49EF-822B-650E30270FC3}" sibTransId="{3EF3AB97-C9EA-4CA9-95CA-93290C2DF74A}"/>
    <dgm:cxn modelId="{3F560CB8-B5A2-4FE5-875C-945B4E80ED45}" srcId="{6E226514-AD7C-4357-AA52-EC2949502BDD}" destId="{A5336E62-08FF-4D0C-8FDA-ADBCEC7FCFE0}" srcOrd="2" destOrd="0" parTransId="{B98A2A71-7B5D-4201-9164-14953A1F66C2}" sibTransId="{AE91BBD5-825D-41CD-B201-9E4A2996FCAE}"/>
    <dgm:cxn modelId="{D6AAE882-C79E-4EE0-9C13-F5E236E040F2}" type="presOf" srcId="{6E226514-AD7C-4357-AA52-EC2949502BDD}" destId="{675A6F93-55B4-4010-9FD8-35302E989947}" srcOrd="0" destOrd="0" presId="urn:microsoft.com/office/officeart/2005/8/layout/target1"/>
    <dgm:cxn modelId="{A21863A5-1765-4F38-B83D-66A317F2D417}" srcId="{6E226514-AD7C-4357-AA52-EC2949502BDD}" destId="{BE8DDA21-D323-445D-823C-63B7E038B4ED}" srcOrd="0" destOrd="0" parTransId="{93AD03FA-0DA4-4033-987C-EEA0D5C8344C}" sibTransId="{3F75499E-BBEA-4720-9B4D-3CE31EDF64BD}"/>
    <dgm:cxn modelId="{AD0171D0-0D8F-47F3-9B07-3F0BC29A3444}" type="presParOf" srcId="{675A6F93-55B4-4010-9FD8-35302E989947}" destId="{5406902A-16EF-42CF-9514-95286322276D}" srcOrd="0" destOrd="0" presId="urn:microsoft.com/office/officeart/2005/8/layout/target1"/>
    <dgm:cxn modelId="{F1EC0887-7E2D-4762-8F7A-198A0D8DE750}" type="presParOf" srcId="{675A6F93-55B4-4010-9FD8-35302E989947}" destId="{7F0C6B67-E3D5-41CD-9748-09FFB51279EF}" srcOrd="1" destOrd="0" presId="urn:microsoft.com/office/officeart/2005/8/layout/target1"/>
    <dgm:cxn modelId="{EF94BAB6-6D16-44AC-81DC-BF480C256B7D}" type="presParOf" srcId="{675A6F93-55B4-4010-9FD8-35302E989947}" destId="{55EE4B47-5B26-46E6-88A3-EF3FFD6773AD}" srcOrd="2" destOrd="0" presId="urn:microsoft.com/office/officeart/2005/8/layout/target1"/>
    <dgm:cxn modelId="{15618BCC-C003-424F-A5AC-84E1137AC086}" type="presParOf" srcId="{675A6F93-55B4-4010-9FD8-35302E989947}" destId="{9C0E33A7-4AF4-4685-9F72-D7C3A9A5B712}" srcOrd="3" destOrd="0" presId="urn:microsoft.com/office/officeart/2005/8/layout/target1"/>
    <dgm:cxn modelId="{95AAAE65-DC21-400F-B5A3-F15FC4B92664}" type="presParOf" srcId="{675A6F93-55B4-4010-9FD8-35302E989947}" destId="{6E1B6392-6A99-48D9-B3B8-BF8687374570}" srcOrd="4" destOrd="0" presId="urn:microsoft.com/office/officeart/2005/8/layout/target1"/>
    <dgm:cxn modelId="{174214E9-7A24-4275-8463-C62BE8600F53}" type="presParOf" srcId="{675A6F93-55B4-4010-9FD8-35302E989947}" destId="{51FB2B1F-5DED-4817-BED2-DDB40BC3C577}" srcOrd="5" destOrd="0" presId="urn:microsoft.com/office/officeart/2005/8/layout/target1"/>
    <dgm:cxn modelId="{5CF9132A-70F6-4496-BCE0-FE181933F7FE}" type="presParOf" srcId="{675A6F93-55B4-4010-9FD8-35302E989947}" destId="{78B392B3-5201-4432-B2C8-D46E0F634D13}" srcOrd="6" destOrd="0" presId="urn:microsoft.com/office/officeart/2005/8/layout/target1"/>
    <dgm:cxn modelId="{8BDD205E-2876-42B7-8ACE-D13EC6604F78}" type="presParOf" srcId="{675A6F93-55B4-4010-9FD8-35302E989947}" destId="{433E4365-5A15-4E04-89E5-F3B9F193F77B}" srcOrd="7" destOrd="0" presId="urn:microsoft.com/office/officeart/2005/8/layout/target1"/>
    <dgm:cxn modelId="{70803001-CCEA-436A-BE54-66990A6FB18B}" type="presParOf" srcId="{675A6F93-55B4-4010-9FD8-35302E989947}" destId="{E9311D60-2CCE-4922-BEBF-60E40457F8A7}" srcOrd="8" destOrd="0" presId="urn:microsoft.com/office/officeart/2005/8/layout/target1"/>
    <dgm:cxn modelId="{A6D3CCE4-3B27-43BD-8EC2-963B09C6A6D0}" type="presParOf" srcId="{675A6F93-55B4-4010-9FD8-35302E989947}" destId="{C7A4C0BB-0109-4A29-AF0C-4ED7FF23666E}" srcOrd="9" destOrd="0" presId="urn:microsoft.com/office/officeart/2005/8/layout/target1"/>
    <dgm:cxn modelId="{89494E5B-AD2E-4924-B8B5-67C37DF202BC}" type="presParOf" srcId="{675A6F93-55B4-4010-9FD8-35302E989947}" destId="{2F0D9DF1-8B68-4813-A7F7-DF50047D7041}" srcOrd="10" destOrd="0" presId="urn:microsoft.com/office/officeart/2005/8/layout/target1"/>
    <dgm:cxn modelId="{E6FC120C-F07C-4A42-920C-A81EBEBDF6C3}" type="presParOf" srcId="{675A6F93-55B4-4010-9FD8-35302E989947}" destId="{FBB2DB5A-2673-45FD-AEC4-B9CD2C5DC589}" srcOrd="11" destOrd="0" presId="urn:microsoft.com/office/officeart/2005/8/layout/target1"/>
    <dgm:cxn modelId="{CC72DDD2-6A13-468E-96E2-7C8161FD32EA}" type="presParOf" srcId="{675A6F93-55B4-4010-9FD8-35302E989947}" destId="{59531D54-37CB-423E-8FB7-A74F529E288E}" srcOrd="12" destOrd="0" presId="urn:microsoft.com/office/officeart/2005/8/layout/target1"/>
    <dgm:cxn modelId="{E73D1A70-8DF3-48C5-BC28-E6A9C8C9DBA4}" type="presParOf" srcId="{675A6F93-55B4-4010-9FD8-35302E989947}" destId="{4159715F-E83A-427F-9EC8-15E1AE7F9C7C}" srcOrd="13" destOrd="0" presId="urn:microsoft.com/office/officeart/2005/8/layout/target1"/>
    <dgm:cxn modelId="{93F226BD-055B-49C4-9672-FD143173B52F}" type="presParOf" srcId="{675A6F93-55B4-4010-9FD8-35302E989947}" destId="{CCA8ABF0-7BDB-40CF-ADA6-9A6887B0DFA8}" srcOrd="14" destOrd="0" presId="urn:microsoft.com/office/officeart/2005/8/layout/target1"/>
    <dgm:cxn modelId="{D1E835C7-467D-4A0D-8A6E-197B67C6627A}" type="presParOf" srcId="{675A6F93-55B4-4010-9FD8-35302E989947}" destId="{30111791-61FA-474A-8111-872B4570973C}" srcOrd="15" destOrd="0" presId="urn:microsoft.com/office/officeart/2005/8/layout/target1"/>
    <dgm:cxn modelId="{7D002421-83A1-4440-98D0-7B7A8084F0BE}" type="presParOf" srcId="{675A6F93-55B4-4010-9FD8-35302E989947}" destId="{2C06E696-0364-4477-8557-640C827BC2FB}" srcOrd="16" destOrd="0" presId="urn:microsoft.com/office/officeart/2005/8/layout/target1"/>
    <dgm:cxn modelId="{94C1EE53-9DB0-4432-A192-93444D0BB2E4}" type="presParOf" srcId="{675A6F93-55B4-4010-9FD8-35302E989947}" destId="{7A1B60AA-9D85-4ED6-B7D6-6EF7E70EE4E5}" srcOrd="17" destOrd="0" presId="urn:microsoft.com/office/officeart/2005/8/layout/target1"/>
    <dgm:cxn modelId="{85B2A1B3-C10E-4E87-9305-5B836DD59701}" type="presParOf" srcId="{675A6F93-55B4-4010-9FD8-35302E989947}" destId="{3101AE96-893D-4DAC-B60D-D3F4CC8F64CA}" srcOrd="18" destOrd="0" presId="urn:microsoft.com/office/officeart/2005/8/layout/target1"/>
    <dgm:cxn modelId="{F7029845-480A-4F14-A063-0827A220BDC2}" type="presParOf" srcId="{675A6F93-55B4-4010-9FD8-35302E989947}" destId="{25F690FE-2735-4917-926B-AF2F2727AAC6}" srcOrd="19" destOrd="0" presId="urn:microsoft.com/office/officeart/2005/8/layout/target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target1">
  <dgm:title val=""/>
  <dgm:desc val=""/>
  <dgm:catLst>
    <dgm:cat type="relationship" pri="25000"/>
    <dgm:cat type="convert" pri="2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equ" val="0">
            <dgm:constrLst/>
          </dgm:if>
          <dgm:if name="Name4" axis="ch" ptType="node" func="cnt" op="equ" val="1">
            <dgm:constrLst>
              <dgm:constr type="primFontSz" for="des" ptType="node" op="equ" val="65"/>
              <dgm:constr type="w" for="ch" forName="circle1" refType="w" fact="0.6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r" for="ch" forName="line1" refType="l" refFor="ch" refForName="text1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5"/>
              <dgm:constr type="h" for="ch" forName="d1" refType="h" fact="0.469"/>
            </dgm:constrLst>
          </dgm:if>
          <dgm:if name="Name5" axis="ch" ptType="node" func="cnt" op="equ" val="2">
            <dgm:constrLst>
              <dgm:constr type="primFontSz" for="des" ptType="node" op="equ" val="65"/>
              <dgm:constr type="w" for="ch" forName="circle1" refType="w" fact="0.2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5"/>
              <dgm:constr type="h" for="ch" forName="d1" refType="h" fact="0.469"/>
              <dgm:constr type="w" for="ch" forName="circle2" refType="w" fact="0.6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3125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44325"/>
              <dgm:constr type="b" for="ch" forName="d2" refType="h" fact="0.7975"/>
              <dgm:constr type="w" for="ch" forName="d2" refType="w" fact="0.1815"/>
              <dgm:constr type="h" for="ch" forName="d2" refType="h" fact="0.3283"/>
            </dgm:constrLst>
          </dgm:if>
          <dgm:if name="Name6" axis="ch" ptType="node" func="cnt" op="equ" val="3">
            <dgm:constrLst>
              <dgm:constr type="primFontSz" for="des" ptType="node" op="equ" val="65"/>
              <dgm:constr type="w" for="ch" forName="circle1" refType="w" fact="0.12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2187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"/>
              <dgm:constr type="h" for="ch" forName="d1" refType="h" fact="0.5155"/>
              <dgm:constr type="w" for="ch" forName="circle2" refType="w" fact="0.36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21875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86"/>
              <dgm:constr type="b" for="ch" forName="d2" refType="h" fact="0.72969"/>
              <dgm:constr type="w" for="ch" forName="d2" refType="w" fact="0.2387"/>
              <dgm:constr type="h" for="ch" forName="d2" refType="h" fact="0.4017"/>
              <dgm:constr type="w" for="ch" forName="circle3" refType="w" fact="0.6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21875"/>
              <dgm:constr type="r" for="ch" forName="text3" refType="w"/>
              <dgm:constr type="t" for="ch" forName="text3" refType="b" refFor="ch" refForName="text2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47175"/>
              <dgm:constr type="b" for="ch" forName="d3" refType="h" fact="0.83375"/>
              <dgm:constr type="w" for="ch" forName="d3" refType="w" fact="0.1527"/>
              <dgm:constr type="h" for="ch" forName="d3" refType="h" fact="0.287"/>
            </dgm:constrLst>
          </dgm:if>
          <dgm:if name="Name7" axis="ch" ptType="node" func="cnt" op="equ" val="4">
            <dgm:constrLst>
              <dgm:constr type="primFontSz" for="des" ptType="node" op="equ" val="65"/>
              <dgm:constr type="w" for="ch" forName="circle1" refType="w" fact="0.0857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17938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295"/>
              <dgm:constr type="b" for="ch" forName="d1" refType="h" fact="0.62"/>
              <dgm:constr type="w" for="ch" forName="d1" refType="w" fact="0.33"/>
              <dgm:constr type="h" for="ch" forName="d1" refType="h" fact="0.53"/>
              <dgm:constr type="w" for="ch" forName="circle2" refType="w" fact="0.2571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17938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6625"/>
              <dgm:constr type="b" for="ch" forName="d2" refType="h" fact="0.70438"/>
              <dgm:constr type="w" for="ch" forName="d2" refType="w" fact="0.2585"/>
              <dgm:constr type="h" for="ch" forName="d2" refType="h" fact="0.43525"/>
              <dgm:constr type="w" for="ch" forName="circle3" refType="w" fact="0.4285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7938"/>
              <dgm:constr type="r" for="ch" forName="text3" refType="w"/>
              <dgm:constr type="t" for="ch" forName="text3" refType="b" refFor="ch" refForName="text2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4255"/>
              <dgm:constr type="b" for="ch" forName="d3" refType="h" fact="0.78031"/>
              <dgm:constr type="w" for="ch" forName="d3" refType="w" fact="0.1995"/>
              <dgm:constr type="h" for="ch" forName="d3" refType="h" fact="0.332"/>
              <dgm:constr type="w" for="ch" forName="circle4" refType="w" fact="0.6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7938"/>
              <dgm:constr type="r" for="ch" forName="text4" refType="w"/>
              <dgm:constr type="t" for="ch" forName="text4" refType="b" refFor="ch" refForName="text3"/>
              <dgm:constr type="l" for="ch" forName="line4" refType="w" fact="0.625"/>
              <dgm:constr type="ctrY" for="ch" forName="line4" refType="ctrY" refFor="ch" refForName="text4"/>
              <dgm:constr type="w" for="ch" forName="line4" refType="w" fact="0.075"/>
              <dgm:constr type="h" for="ch" forName="line4"/>
              <dgm:constr type="l" for="ch" forName="d4" refType="w" fact="0.48525"/>
              <dgm:constr type="b" for="ch" forName="d4" refType="h" fact="0.85594"/>
              <dgm:constr type="w" for="ch" forName="d4" refType="w" fact="0.1394"/>
              <dgm:constr type="h" for="ch" forName="d4" refType="h" fact="0.2282"/>
            </dgm:constrLst>
          </dgm:if>
          <dgm:if name="Name8" axis="ch" ptType="node" func="cnt" op="gte" val="5">
            <dgm:constrLst>
              <dgm:constr type="primFontSz" for="des" ptType="node" op="equ" val="65"/>
              <dgm:constr type="w" for="ch" forName="circle1" refType="w" fact="0.0667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1324"/>
              <dgm:constr type="r" for="ch" forName="text1" refType="w"/>
              <dgm:constr type="ctrY" for="ch" forName="text1" refType="h" fact="0.13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5"/>
              <dgm:constr type="h" for="ch" forName="d1" refType="h" fact="0.495"/>
              <dgm:constr type="w" for="ch" forName="circle2" refType="w" fact="0.2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1324"/>
              <dgm:constr type="r" for="ch" forName="text2" refType="w"/>
              <dgm:constr type="ctrY" for="ch" forName="text2" refType="h" fact="0.27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498"/>
              <dgm:constr type="b" for="ch" forName="d2" refType="h" fact="0.682"/>
              <dgm:constr type="w" for="ch" forName="d2" refType="w" fact="0.275"/>
              <dgm:constr type="h" for="ch" forName="d2" refType="h" fact="0.41215"/>
              <dgm:constr type="w" for="ch" forName="circle3" refType="w" fact="0.3334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324"/>
              <dgm:constr type="r" for="ch" forName="text3" refType="w"/>
              <dgm:constr type="ctrY" for="ch" forName="text3" refType="h" fact="0.41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394"/>
              <dgm:constr type="b" for="ch" forName="d3" refType="h" fact="0.735"/>
              <dgm:constr type="w" for="ch" forName="d3" refType="w" fact="0.231"/>
              <dgm:constr type="h" for="ch" forName="d3" refType="h" fact="0.325"/>
              <dgm:constr type="w" for="ch" forName="circle4" refType="w" fact="0.4667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324"/>
              <dgm:constr type="r" for="ch" forName="text4" refType="w"/>
              <dgm:constr type="ctrY" for="ch" forName="text4" refType="h" fact="0.547"/>
              <dgm:constr type="l" for="ch" forName="line4" refType="w" fact="0.625"/>
              <dgm:constr type="ctrY" for="ch" forName="line4" refType="ctrY" refFor="ch" refForName="text4"/>
              <dgm:constr type="w" for="ch" forName="line4" refType="w" fact="0.075"/>
              <dgm:constr type="h" for="ch" forName="line4"/>
              <dgm:constr type="l" for="ch" forName="d4" refType="w" fact="0.446"/>
              <dgm:constr type="b" for="ch" forName="d4" refType="h" fact="0.795"/>
              <dgm:constr type="w" for="ch" forName="d4" refType="w" fact="0.179"/>
              <dgm:constr type="h" for="ch" forName="d4" refType="h" fact="0.248"/>
              <dgm:constr type="w" for="ch" forName="circle5" refType="w" fact="0.6"/>
              <dgm:constr type="h" for="ch" forName="circle5" refType="w" refFor="ch" refForName="circle5"/>
              <dgm:constr type="ctrX" for="ch" forName="circle5" refType="ctrX" refFor="ch" refForName="circle1"/>
              <dgm:constr type="ctrY" for="ch" forName="circle5" refType="ctrY" refFor="ch" refForName="circle1"/>
              <dgm:constr type="w" for="ch" forName="text5" refType="w" fact="0.3"/>
              <dgm:constr type="h" for="ch" forName="text5" refType="h" fact="0.1324"/>
              <dgm:constr type="r" for="ch" forName="text5" refType="w"/>
              <dgm:constr type="ctrY" for="ch" forName="text5" refType="h" fact="0.68"/>
              <dgm:constr type="l" for="ch" forName="line5" refType="w" fact="0.625"/>
              <dgm:constr type="ctrY" for="ch" forName="line5" refType="ctrY" refFor="ch" refForName="text5"/>
              <dgm:constr type="w" for="ch" forName="line5" refType="w" fact="0.075"/>
              <dgm:constr type="h" for="ch" forName="line5"/>
              <dgm:constr type="l" for="ch" forName="d5" refType="w" fact="0.495"/>
              <dgm:constr type="b" for="ch" forName="d5" refType="h" fact="0.855"/>
              <dgm:constr type="w" for="ch" forName="d5" refType="w" fact="0.13"/>
              <dgm:constr type="h" for="ch" forName="d5" refType="h" fact="0.175"/>
            </dgm:constrLst>
          </dgm:if>
          <dgm:else name="Name9"/>
        </dgm:choose>
      </dgm:if>
      <dgm:else name="Name10">
        <dgm:choose name="Name11">
          <dgm:if name="Name12" axis="ch" ptType="node" func="cnt" op="equ" val="0">
            <dgm:constrLst/>
          </dgm:if>
          <dgm:if name="Name13" axis="ch" ptType="node" func="cnt" op="equ" val="1">
            <dgm:constrLst>
              <dgm:constr type="primFontSz" for="des" ptType="node" op="equ" val="65"/>
              <dgm:constr type="w" for="ch" forName="circle1" refType="w" fact="0.6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5"/>
              <dgm:constr type="h" for="ch" forName="d1" refType="h" fact="0.469"/>
            </dgm:constrLst>
          </dgm:if>
          <dgm:if name="Name14" axis="ch" ptType="node" func="cnt" op="equ" val="2">
            <dgm:constrLst>
              <dgm:constr type="primFontSz" for="des" ptType="node" op="equ" val="65"/>
              <dgm:constr type="w" for="ch" forName="circle1" refType="w" fact="0.2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5"/>
              <dgm:constr type="h" for="ch" forName="d1" refType="h" fact="0.469"/>
              <dgm:constr type="w" for="ch" forName="circle2" refType="w" fact="0.6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3125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55675"/>
              <dgm:constr type="b" for="ch" forName="d2" refType="h" fact="0.7975"/>
              <dgm:constr type="w" for="ch" forName="d2" refType="w" fact="0.1815"/>
              <dgm:constr type="h" for="ch" forName="d2" refType="h" fact="0.3283"/>
            </dgm:constrLst>
          </dgm:if>
          <dgm:if name="Name15" axis="ch" ptType="node" func="cnt" op="equ" val="3">
            <dgm:constrLst>
              <dgm:constr type="primFontSz" for="des" ptType="node" op="equ" val="65"/>
              <dgm:constr type="w" for="ch" forName="circle1" refType="w" fact="0.12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2187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"/>
              <dgm:constr type="h" for="ch" forName="d1" refType="h" fact="0.5155"/>
              <dgm:constr type="w" for="ch" forName="circle2" refType="w" fact="0.36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21875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14"/>
              <dgm:constr type="b" for="ch" forName="d2" refType="h" fact="0.72969"/>
              <dgm:constr type="w" for="ch" forName="d2" refType="w" fact="0.2387"/>
              <dgm:constr type="h" for="ch" forName="d2" refType="h" fact="0.4017"/>
              <dgm:constr type="w" for="ch" forName="circle3" refType="w" fact="0.6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21875"/>
              <dgm:constr type="l" for="ch" forName="text3"/>
              <dgm:constr type="t" for="ch" forName="text3" refType="b" refFor="ch" refForName="text2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52825"/>
              <dgm:constr type="b" for="ch" forName="d3" refType="h" fact="0.83375"/>
              <dgm:constr type="w" for="ch" forName="d3" refType="w" fact="0.1527"/>
              <dgm:constr type="h" for="ch" forName="d3" refType="h" fact="0.287"/>
            </dgm:constrLst>
          </dgm:if>
          <dgm:if name="Name16" axis="ch" ptType="node" func="cnt" op="equ" val="4">
            <dgm:constrLst>
              <dgm:constr type="primFontSz" for="des" ptType="node" op="equ" val="65"/>
              <dgm:constr type="w" for="ch" forName="circle1" refType="w" fact="0.0857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17938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05"/>
              <dgm:constr type="b" for="ch" forName="d1" refType="h" fact="0.62"/>
              <dgm:constr type="w" for="ch" forName="d1" refType="w" fact="0.33"/>
              <dgm:constr type="h" for="ch" forName="d1" refType="h" fact="0.53"/>
              <dgm:constr type="w" for="ch" forName="circle2" refType="w" fact="0.2571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17938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3375"/>
              <dgm:constr type="b" for="ch" forName="d2" refType="h" fact="0.70438"/>
              <dgm:constr type="w" for="ch" forName="d2" refType="w" fact="0.2585"/>
              <dgm:constr type="h" for="ch" forName="d2" refType="h" fact="0.43525"/>
              <dgm:constr type="w" for="ch" forName="circle3" refType="w" fact="0.4285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7938"/>
              <dgm:constr type="l" for="ch" forName="text3"/>
              <dgm:constr type="t" for="ch" forName="text3" refType="b" refFor="ch" refForName="text2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5745"/>
              <dgm:constr type="b" for="ch" forName="d3" refType="h" fact="0.78031"/>
              <dgm:constr type="w" for="ch" forName="d3" refType="w" fact="0.1995"/>
              <dgm:constr type="h" for="ch" forName="d3" refType="h" fact="0.332"/>
              <dgm:constr type="w" for="ch" forName="circle4" refType="w" fact="0.6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7938"/>
              <dgm:constr type="l" for="ch" forName="text4"/>
              <dgm:constr type="t" for="ch" forName="text4" refType="b" refFor="ch" refForName="text3"/>
              <dgm:constr type="l" for="ch" forName="line4" refType="r" refFor="ch" refForName="text4"/>
              <dgm:constr type="ctrY" for="ch" forName="line4" refType="ctrY" refFor="ch" refForName="text4"/>
              <dgm:constr type="r" for="ch" forName="line4" refType="w" fact="0.375"/>
              <dgm:constr type="h" for="ch" forName="line4"/>
              <dgm:constr type="r" for="ch" forName="d4" refType="w" fact="0.51475"/>
              <dgm:constr type="b" for="ch" forName="d4" refType="h" fact="0.85594"/>
              <dgm:constr type="w" for="ch" forName="d4" refType="w" fact="0.1394"/>
              <dgm:constr type="h" for="ch" forName="d4" refType="h" fact="0.2282"/>
            </dgm:constrLst>
          </dgm:if>
          <dgm:if name="Name17" axis="ch" ptType="node" func="cnt" op="gte" val="5">
            <dgm:constrLst>
              <dgm:constr type="primFontSz" for="des" ptType="node" op="equ" val="65"/>
              <dgm:constr type="w" for="ch" forName="circle1" refType="w" fact="0.0667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1324"/>
              <dgm:constr type="l" for="ch" forName="text1"/>
              <dgm:constr type="ctrY" for="ch" forName="text1" refType="h" fact="0.13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5"/>
              <dgm:constr type="h" for="ch" forName="d1" refType="h" fact="0.495"/>
              <dgm:constr type="w" for="ch" forName="circle2" refType="w" fact="0.2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1324"/>
              <dgm:constr type="l" for="ch" forName="text2"/>
              <dgm:constr type="ctrY" for="ch" forName="text2" refType="h" fact="0.27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502"/>
              <dgm:constr type="b" for="ch" forName="d2" refType="h" fact="0.682"/>
              <dgm:constr type="w" for="ch" forName="d2" refType="w" fact="0.275"/>
              <dgm:constr type="h" for="ch" forName="d2" refType="h" fact="0.41215"/>
              <dgm:constr type="w" for="ch" forName="circle3" refType="w" fact="0.3334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324"/>
              <dgm:constr type="l" for="ch" forName="text3"/>
              <dgm:constr type="ctrY" for="ch" forName="text3" refType="h" fact="0.41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606"/>
              <dgm:constr type="b" for="ch" forName="d3" refType="h" fact="0.735"/>
              <dgm:constr type="w" for="ch" forName="d3" refType="w" fact="0.231"/>
              <dgm:constr type="h" for="ch" forName="d3" refType="h" fact="0.325"/>
              <dgm:constr type="w" for="ch" forName="circle4" refType="w" fact="0.4667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324"/>
              <dgm:constr type="l" for="ch" forName="text4"/>
              <dgm:constr type="ctrY" for="ch" forName="text4" refType="h" fact="0.547"/>
              <dgm:constr type="l" for="ch" forName="line4" refType="r" refFor="ch" refForName="text4"/>
              <dgm:constr type="ctrY" for="ch" forName="line4" refType="ctrY" refFor="ch" refForName="text4"/>
              <dgm:constr type="r" for="ch" forName="line4" refType="w" fact="0.375"/>
              <dgm:constr type="h" for="ch" forName="line4"/>
              <dgm:constr type="r" for="ch" forName="d4" refType="w" fact="0.554"/>
              <dgm:constr type="b" for="ch" forName="d4" refType="h" fact="0.795"/>
              <dgm:constr type="w" for="ch" forName="d4" refType="w" fact="0.179"/>
              <dgm:constr type="h" for="ch" forName="d4" refType="h" fact="0.248"/>
              <dgm:constr type="w" for="ch" forName="circle5" refType="w" fact="0.6"/>
              <dgm:constr type="h" for="ch" forName="circle5" refType="w" refFor="ch" refForName="circle5"/>
              <dgm:constr type="ctrX" for="ch" forName="circle5" refType="ctrX" refFor="ch" refForName="circle1"/>
              <dgm:constr type="ctrY" for="ch" forName="circle5" refType="ctrY" refFor="ch" refForName="circle1"/>
              <dgm:constr type="w" for="ch" forName="text5" refType="w" fact="0.3"/>
              <dgm:constr type="h" for="ch" forName="text5" refType="h" fact="0.1324"/>
              <dgm:constr type="l" for="ch" forName="text5"/>
              <dgm:constr type="ctrY" for="ch" forName="text5" refType="h" fact="0.68"/>
              <dgm:constr type="l" for="ch" forName="line5" refType="r" refFor="ch" refForName="text5"/>
              <dgm:constr type="ctrY" for="ch" forName="line5" refType="ctrY" refFor="ch" refForName="text5"/>
              <dgm:constr type="r" for="ch" forName="line5" refType="w" fact="0.375"/>
              <dgm:constr type="h" for="ch" forName="line5"/>
              <dgm:constr type="r" for="ch" forName="d5" refType="w" fact="0.505"/>
              <dgm:constr type="b" for="ch" forName="d5" refType="h" fact="0.855"/>
              <dgm:constr type="w" for="ch" forName="d5" refType="w" fact="0.13"/>
              <dgm:constr type="h" for="ch" forName="d5" refType="h" fact="0.175"/>
            </dgm:constrLst>
          </dgm:if>
          <dgm:else name="Name18"/>
        </dgm:choose>
      </dgm:else>
    </dgm:choose>
    <dgm:ruleLst/>
    <dgm:forEach name="Name19" axis="ch" ptType="node" cnt="1">
      <dgm:layoutNode name="circle1" styleLbl="l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text1" styleLbl="revTx">
        <dgm:varLst>
          <dgm:bulletEnabled val="1"/>
        </dgm:varLst>
        <dgm:choose name="Name20">
          <dgm:if name="Name21" func="var" arg="dir" op="equ" val="norm">
            <dgm:choose name="Name22">
              <dgm:if name="Name23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24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25">
            <dgm:choose name="Name26">
              <dgm:if name="Name27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28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29">
          <dgm:if name="Name30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31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1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1" styleLbl="callout">
        <dgm:alg type="sp"/>
        <dgm:choose name="Name32">
          <dgm:if name="Name33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34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35" axis="ch" ptType="node" st="2" cnt="1">
      <dgm:layoutNode name="circle2" styleLbl="lnNode1">
        <dgm:alg type="sp"/>
        <dgm:shape xmlns:r="http://schemas.openxmlformats.org/officeDocument/2006/relationships" type="ellipse" r:blip="" zOrderOff="-5">
          <dgm:adjLst/>
        </dgm:shape>
        <dgm:presOf/>
        <dgm:constrLst/>
        <dgm:ruleLst/>
      </dgm:layoutNode>
      <dgm:layoutNode name="text2" styleLbl="revTx">
        <dgm:varLst>
          <dgm:bulletEnabled val="1"/>
        </dgm:varLst>
        <dgm:choose name="Name36">
          <dgm:if name="Name37" func="var" arg="dir" op="equ" val="norm">
            <dgm:choose name="Name38">
              <dgm:if name="Name39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40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41">
            <dgm:choose name="Name42">
              <dgm:if name="Name43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44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45">
          <dgm:if name="Name46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47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2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2" styleLbl="callout">
        <dgm:alg type="sp"/>
        <dgm:choose name="Name48">
          <dgm:if name="Name49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50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51" axis="ch" ptType="node" st="3" cnt="1">
      <dgm:layoutNode name="circle3" styleLbl="lnNode1">
        <dgm:alg type="sp"/>
        <dgm:shape xmlns:r="http://schemas.openxmlformats.org/officeDocument/2006/relationships" type="ellipse" r:blip="" zOrderOff="-10">
          <dgm:adjLst/>
        </dgm:shape>
        <dgm:presOf/>
        <dgm:constrLst/>
        <dgm:ruleLst/>
      </dgm:layoutNode>
      <dgm:layoutNode name="text3" styleLbl="revTx">
        <dgm:varLst>
          <dgm:bulletEnabled val="1"/>
        </dgm:varLst>
        <dgm:choose name="Name52">
          <dgm:if name="Name53" func="var" arg="dir" op="equ" val="norm">
            <dgm:choose name="Name54">
              <dgm:if name="Name55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56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57">
            <dgm:choose name="Name58">
              <dgm:if name="Name59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60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61">
          <dgm:if name="Name62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63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3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3" styleLbl="callout">
        <dgm:alg type="sp"/>
        <dgm:choose name="Name64">
          <dgm:if name="Name65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66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67" axis="ch" ptType="node" st="4" cnt="1">
      <dgm:layoutNode name="circle4" styleLbl="lnNode1">
        <dgm:alg type="sp"/>
        <dgm:shape xmlns:r="http://schemas.openxmlformats.org/officeDocument/2006/relationships" type="ellipse" r:blip="" zOrderOff="-15">
          <dgm:adjLst/>
        </dgm:shape>
        <dgm:presOf/>
        <dgm:constrLst/>
        <dgm:ruleLst/>
      </dgm:layoutNode>
      <dgm:layoutNode name="text4" styleLbl="revTx">
        <dgm:varLst>
          <dgm:bulletEnabled val="1"/>
        </dgm:varLst>
        <dgm:choose name="Name68">
          <dgm:if name="Name69" func="var" arg="dir" op="equ" val="norm">
            <dgm:choose name="Name70">
              <dgm:if name="Name71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2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73">
            <dgm:choose name="Name74">
              <dgm:if name="Name75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6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77">
          <dgm:if name="Name78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79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4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4" styleLbl="callout">
        <dgm:alg type="sp"/>
        <dgm:choose name="Name80">
          <dgm:if name="Name81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82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83" axis="ch" ptType="node" st="5" cnt="1">
      <dgm:layoutNode name="circle5" styleLbl="lnNode1">
        <dgm:alg type="sp"/>
        <dgm:shape xmlns:r="http://schemas.openxmlformats.org/officeDocument/2006/relationships" type="ellipse" r:blip="" zOrderOff="-20">
          <dgm:adjLst/>
        </dgm:shape>
        <dgm:presOf/>
        <dgm:constrLst/>
        <dgm:ruleLst/>
      </dgm:layoutNode>
      <dgm:layoutNode name="text5" styleLbl="revTx">
        <dgm:varLst>
          <dgm:bulletEnabled val="1"/>
        </dgm:varLst>
        <dgm:choose name="Name84">
          <dgm:if name="Name85" func="var" arg="dir" op="equ" val="norm">
            <dgm:choose name="Name86">
              <dgm:if name="Name87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88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89">
            <dgm:choose name="Name90">
              <dgm:if name="Name91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92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93">
          <dgm:if name="Name94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95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5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5" styleLbl="callout">
        <dgm:alg type="sp"/>
        <dgm:choose name="Name96">
          <dgm:if name="Name97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98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429F0C-62AB-4222-BA0E-A1AC29CC2820}" type="datetimeFigureOut">
              <a:rPr lang="ru-RU"/>
              <a:pPr>
                <a:defRPr/>
              </a:pPr>
              <a:t>05.04.2011</a:t>
            </a:fld>
            <a:endParaRPr lang="ru-RU" dirty="0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987B78-2061-4E98-B395-87FC180C052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pull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59DFDB-1FC5-4CFE-865D-49F8BEAB4E30}" type="datetimeFigureOut">
              <a:rPr lang="ru-RU"/>
              <a:pPr>
                <a:defRPr/>
              </a:pPr>
              <a:t>05.04.2011</a:t>
            </a:fld>
            <a:endParaRPr lang="ru-RU" dirty="0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B7DD66-6E52-4F51-8D9D-02C15D31DF9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med">
    <p:pull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C105C8-FF8F-4718-9FE7-56EF9485CB93}" type="datetimeFigureOut">
              <a:rPr lang="ru-RU"/>
              <a:pPr>
                <a:defRPr/>
              </a:pPr>
              <a:t>05.04.2011</a:t>
            </a:fld>
            <a:endParaRPr lang="ru-RU" dirty="0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B6F075-91E9-4F66-A43B-873E8576071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med">
    <p:pull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F3DA01-5D2E-4BD3-93B1-E2250E7C12FF}" type="datetimeFigureOut">
              <a:rPr lang="ru-RU"/>
              <a:pPr>
                <a:defRPr/>
              </a:pPr>
              <a:t>05.04.2011</a:t>
            </a:fld>
            <a:endParaRPr lang="ru-RU" dirty="0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928A6B-0B78-45A6-9986-FEFE06C5147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med">
    <p:pull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F86A4A-E5F1-4490-900D-D1EAC8ADF10D}" type="datetimeFigureOut">
              <a:rPr lang="ru-RU"/>
              <a:pPr>
                <a:defRPr/>
              </a:pPr>
              <a:t>05.04.2011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43E167-4C31-44AE-A59D-58DF5EDD02F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pull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3C81C2-3002-4524-993F-5501137F74BF}" type="datetimeFigureOut">
              <a:rPr lang="ru-RU"/>
              <a:pPr>
                <a:defRPr/>
              </a:pPr>
              <a:t>05.04.2011</a:t>
            </a:fld>
            <a:endParaRPr lang="ru-RU" dirty="0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E174EE-558C-4126-A04E-7CDABF2C237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med">
    <p:pull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01261C-C143-45A8-89B0-27FA9F17310A}" type="datetimeFigureOut">
              <a:rPr lang="ru-RU"/>
              <a:pPr>
                <a:defRPr/>
              </a:pPr>
              <a:t>05.04.2011</a:t>
            </a:fld>
            <a:endParaRPr lang="ru-RU" dirty="0"/>
          </a:p>
        </p:txBody>
      </p:sp>
      <p:sp>
        <p:nvSpPr>
          <p:cNvPr id="8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D3C571-3097-4680-91DE-30422CF00DD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med">
    <p:pull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41DCB0-0FFE-4EE0-B95C-43E53840FA92}" type="datetimeFigureOut">
              <a:rPr lang="ru-RU"/>
              <a:pPr>
                <a:defRPr/>
              </a:pPr>
              <a:t>05.04.2011</a:t>
            </a:fld>
            <a:endParaRPr lang="ru-RU" dirty="0"/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80DB2F-9A17-4450-B973-635F6AB40BA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med">
    <p:pull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D70CA7-5CA9-4755-AE31-D9266220D32D}" type="datetimeFigureOut">
              <a:rPr lang="ru-RU"/>
              <a:pPr>
                <a:defRPr/>
              </a:pPr>
              <a:t>05.04.2011</a:t>
            </a:fld>
            <a:endParaRPr lang="ru-RU" dirty="0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1FDE8D-D474-48AE-923C-A04BA3BC3E1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med">
    <p:pull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DB8DB4-FE74-4E73-A5DF-E55A37A51C43}" type="datetimeFigureOut">
              <a:rPr lang="ru-RU"/>
              <a:pPr>
                <a:defRPr/>
              </a:pPr>
              <a:t>05.04.2011</a:t>
            </a:fld>
            <a:endParaRPr lang="ru-RU" dirty="0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F0FFE6-B511-4781-BEE6-A848549041C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med">
    <p:pull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Прямоугольный треугольник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Полилиния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dirty="0" smtClean="0"/>
              <a:t>Вставка рисунка</a:t>
            </a:r>
            <a:endParaRPr lang="en-US" noProof="0" dirty="0"/>
          </a:p>
        </p:txBody>
      </p:sp>
      <p:sp>
        <p:nvSpPr>
          <p:cNvPr id="9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CE2F67-FDC3-490A-AFB1-FE2E2E1C8790}" type="datetimeFigureOut">
              <a:rPr lang="ru-RU"/>
              <a:pPr>
                <a:defRPr/>
              </a:pPr>
              <a:t>05.04.2011</a:t>
            </a:fld>
            <a:endParaRPr lang="ru-RU" dirty="0"/>
          </a:p>
        </p:txBody>
      </p:sp>
      <p:sp>
        <p:nvSpPr>
          <p:cNvPr id="10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71F839-8A67-4AD1-B1C1-9FACFDEB1DB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med">
    <p:pull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028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9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54A2E95-D81C-4FCC-BACF-EA5006BAD8F0}" type="datetimeFigureOut">
              <a:rPr lang="ru-RU"/>
              <a:pPr>
                <a:defRPr/>
              </a:pPr>
              <a:t>05.04.2011</a:t>
            </a:fld>
            <a:endParaRPr lang="ru-RU" dirty="0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5057DA2-DA07-401E-B738-06D024F539B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grpSp>
        <p:nvGrpSpPr>
          <p:cNvPr id="1033" name="Группа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  <p:sldLayoutId id="2147483743" r:id="rId2"/>
    <p:sldLayoutId id="2147483752" r:id="rId3"/>
    <p:sldLayoutId id="2147483744" r:id="rId4"/>
    <p:sldLayoutId id="2147483745" r:id="rId5"/>
    <p:sldLayoutId id="2147483746" r:id="rId6"/>
    <p:sldLayoutId id="2147483747" r:id="rId7"/>
    <p:sldLayoutId id="2147483748" r:id="rId8"/>
    <p:sldLayoutId id="2147483753" r:id="rId9"/>
    <p:sldLayoutId id="2147483749" r:id="rId10"/>
    <p:sldLayoutId id="2147483750" r:id="rId11"/>
  </p:sldLayoutIdLst>
  <p:transition spd="med">
    <p:pull dir="u"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Право в системе социальных норм</a:t>
            </a:r>
            <a:r>
              <a:rPr lang="ru-RU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.</a:t>
            </a:r>
            <a:endParaRPr lang="ru-RU" dirty="0">
              <a:solidFill>
                <a:schemeClr val="bg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512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3228975"/>
            <a:ext cx="7854950" cy="2128838"/>
          </a:xfrm>
        </p:spPr>
        <p:txBody>
          <a:bodyPr/>
          <a:lstStyle/>
          <a:p>
            <a:pPr marR="0" eaLnBrk="1" hangingPunct="1"/>
            <a:r>
              <a:rPr lang="ru-RU" smtClean="0">
                <a:solidFill>
                  <a:srgbClr val="FFFF00"/>
                </a:solidFill>
              </a:rPr>
              <a:t>«Право – искусство справедливости и добра»</a:t>
            </a:r>
          </a:p>
          <a:p>
            <a:pPr marR="0" eaLnBrk="1" hangingPunct="1"/>
            <a:r>
              <a:rPr lang="ru-RU" smtClean="0">
                <a:solidFill>
                  <a:srgbClr val="FFFF00"/>
                </a:solidFill>
              </a:rPr>
              <a:t>(древнеримское изречение)</a:t>
            </a:r>
          </a:p>
          <a:p>
            <a:pPr marR="0" eaLnBrk="1" hangingPunct="1"/>
            <a:r>
              <a:rPr lang="ru-RU" smtClean="0">
                <a:solidFill>
                  <a:srgbClr val="FFFF00"/>
                </a:solidFill>
              </a:rPr>
              <a:t>«Право – минимум нравственности»</a:t>
            </a:r>
          </a:p>
          <a:p>
            <a:pPr marR="0" eaLnBrk="1" hangingPunct="1"/>
            <a:r>
              <a:rPr lang="ru-RU" smtClean="0">
                <a:solidFill>
                  <a:srgbClr val="FFFF00"/>
                </a:solidFill>
              </a:rPr>
              <a:t>(В.С. Соловьёв). </a:t>
            </a:r>
          </a:p>
        </p:txBody>
      </p:sp>
    </p:spTree>
  </p:cSld>
  <p:clrMapOvr>
    <a:masterClrMapping/>
  </p:clrMapOvr>
  <p:transition spd="med">
    <p:pull dir="u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357166"/>
            <a:ext cx="7772400" cy="714380"/>
          </a:xfrm>
        </p:spPr>
        <p:txBody>
          <a:bodyPr/>
          <a:lstStyle/>
          <a:p>
            <a:pPr algn="ctr">
              <a:defRPr/>
            </a:pPr>
            <a:r>
              <a:rPr lang="ru-RU" smtClean="0"/>
              <a:t>Принципы права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225" y="1357313"/>
            <a:ext cx="7772400" cy="5072062"/>
          </a:xfrm>
        </p:spPr>
        <p:txBody>
          <a:bodyPr/>
          <a:lstStyle/>
          <a:p>
            <a:pPr algn="just">
              <a:defRPr/>
            </a:pPr>
            <a:r>
              <a:rPr lang="ru-RU" sz="24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- </a:t>
            </a:r>
            <a:r>
              <a:rPr lang="ru-RU" sz="2400" b="1" i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принцип справедливости: </a:t>
            </a:r>
            <a:r>
              <a:rPr lang="ru-RU" sz="24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Он имеет моральное правовое содержание, обеспечивает соотношение между правами и обязанностями, преступлением и наказанием. </a:t>
            </a:r>
          </a:p>
          <a:p>
            <a:pPr algn="just">
              <a:defRPr/>
            </a:pPr>
            <a:r>
              <a:rPr lang="ru-RU" sz="24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- </a:t>
            </a:r>
            <a:r>
              <a:rPr lang="ru-RU" sz="2400" b="1" i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принцип гуманизма: </a:t>
            </a:r>
            <a:r>
              <a:rPr lang="ru-RU" sz="24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Закон гарантирует неприкосновенность личности: никто не может быть подвергнут аресту или незаконному содержанию под стражей иначе как на основании судебного решения; лишённые свободы, имеют право на гуманное обращение и уважение их достоинства.</a:t>
            </a:r>
          </a:p>
          <a:p>
            <a:pPr algn="just">
              <a:defRPr/>
            </a:pPr>
            <a:r>
              <a:rPr lang="ru-RU" sz="24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- </a:t>
            </a:r>
            <a:r>
              <a:rPr lang="ru-RU" sz="2400" b="1" i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принцип правосудия: </a:t>
            </a:r>
            <a:r>
              <a:rPr lang="ru-RU" sz="24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ответственность за вину, право на защиту своих прав.</a:t>
            </a:r>
          </a:p>
          <a:p>
            <a:pPr algn="just">
              <a:defRPr/>
            </a:pPr>
            <a:r>
              <a:rPr lang="ru-RU" sz="24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- </a:t>
            </a:r>
            <a:r>
              <a:rPr lang="ru-RU" sz="2400" b="1" i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принцип равноправия  </a:t>
            </a:r>
            <a:r>
              <a:rPr lang="ru-RU" sz="24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(ст. 19 Конституции РФ).</a:t>
            </a:r>
          </a:p>
          <a:p>
            <a:pPr>
              <a:defRPr/>
            </a:pPr>
            <a:endParaRPr lang="ru-RU" dirty="0"/>
          </a:p>
        </p:txBody>
      </p:sp>
    </p:spTree>
  </p:cSld>
  <p:clrMapOvr>
    <a:masterClrMapping/>
  </p:clrMapOvr>
  <p:transition spd="med">
    <p:pull dir="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357166"/>
            <a:ext cx="7772400" cy="785818"/>
          </a:xfrm>
        </p:spPr>
        <p:txBody>
          <a:bodyPr/>
          <a:lstStyle/>
          <a:p>
            <a:pPr algn="ctr">
              <a:defRPr/>
            </a:pPr>
            <a:r>
              <a:rPr lang="ru-RU" smtClean="0"/>
              <a:t>Правовая норма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225" y="1428750"/>
            <a:ext cx="7772400" cy="5000625"/>
          </a:xfrm>
        </p:spPr>
        <p:txBody>
          <a:bodyPr/>
          <a:lstStyle/>
          <a:p>
            <a:pPr algn="just">
              <a:defRPr/>
            </a:pPr>
            <a:r>
              <a:rPr lang="ru-RU" sz="2400" b="1" i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Правовая норма </a:t>
            </a:r>
            <a:r>
              <a:rPr lang="ru-RU" sz="24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– регулятор общественных отношений, правило, определяющее, как следует (или не следует) поступать в той или иной ситуации.</a:t>
            </a:r>
          </a:p>
          <a:p>
            <a:pPr algn="just">
              <a:defRPr/>
            </a:pPr>
            <a:r>
              <a:rPr lang="ru-RU" sz="24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В правовой норме можно выделить три составные части:</a:t>
            </a:r>
          </a:p>
          <a:p>
            <a:pPr algn="just">
              <a:defRPr/>
            </a:pPr>
            <a:r>
              <a:rPr lang="ru-RU" sz="24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400" b="1" i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Гипотеза- </a:t>
            </a:r>
            <a:r>
              <a:rPr lang="ru-RU" sz="24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указание на условия, при которых возникают права и  обязанности (время, место, состав участников).</a:t>
            </a:r>
          </a:p>
          <a:p>
            <a:pPr algn="just">
              <a:defRPr/>
            </a:pPr>
            <a:r>
              <a:rPr lang="ru-RU" sz="2400" b="1" i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Диспозиция – </a:t>
            </a:r>
            <a:r>
              <a:rPr lang="ru-RU" sz="24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указание на сами права и обязанности, правила поведения, согласно которым должны или не должны действовать субъекты права.</a:t>
            </a:r>
          </a:p>
          <a:p>
            <a:pPr algn="just">
              <a:defRPr/>
            </a:pPr>
            <a:r>
              <a:rPr lang="ru-RU" sz="2400" b="1" i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Санкция – </a:t>
            </a:r>
            <a:r>
              <a:rPr lang="ru-RU" sz="24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указание на неблагоприятные последствия, наступающие при нарушении нормы (последствия).</a:t>
            </a:r>
          </a:p>
          <a:p>
            <a:pPr>
              <a:defRPr/>
            </a:pPr>
            <a:endParaRPr lang="ru-RU" dirty="0"/>
          </a:p>
        </p:txBody>
      </p:sp>
    </p:spTree>
  </p:cSld>
  <p:clrMapOvr>
    <a:masterClrMapping/>
  </p:clrMapOvr>
  <p:transition spd="med">
    <p:pull dir="u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225" y="214313"/>
            <a:ext cx="8185150" cy="6286500"/>
          </a:xfrm>
        </p:spPr>
        <p:txBody>
          <a:bodyPr/>
          <a:lstStyle/>
          <a:p>
            <a:pPr>
              <a:defRPr/>
            </a:pPr>
            <a:r>
              <a:rPr lang="ru-RU" sz="2800" u="sng" dirty="0" smtClean="0">
                <a:solidFill>
                  <a:srgbClr val="FFFF00"/>
                </a:solidFill>
              </a:rPr>
              <a:t>А теперь попытайтесь самостоятельно определить составные части в следующих нормах права.</a:t>
            </a:r>
          </a:p>
          <a:p>
            <a:pPr>
              <a:defRPr/>
            </a:pPr>
            <a:endParaRPr lang="ru-RU" sz="2400" dirty="0" smtClean="0"/>
          </a:p>
          <a:p>
            <a:pPr>
              <a:defRPr/>
            </a:pPr>
            <a:r>
              <a:rPr lang="ru-RU" sz="24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1. Граждане РФ, достигшие 18 лет, имеют право избирать; лица препятствующие осуществлению этого права, привлекаются к административной ответственности.</a:t>
            </a:r>
          </a:p>
          <a:p>
            <a:pPr>
              <a:defRPr/>
            </a:pPr>
            <a:r>
              <a:rPr lang="ru-RU" sz="24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2. За осуществление экстремистской деятельности граждане РФ, иностранные граждане и лица без гражданства несут уголовную, административную и гражданско-правовую ответственность в установленном законодательством РФ порядке».</a:t>
            </a:r>
          </a:p>
          <a:p>
            <a:pPr>
              <a:defRPr/>
            </a:pPr>
            <a:r>
              <a:rPr lang="ru-RU" sz="24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3. «Носителем суверенитета и единственным источником власти в РФ является её многонациональный народ».</a:t>
            </a:r>
          </a:p>
          <a:p>
            <a:pPr>
              <a:defRPr/>
            </a:pPr>
            <a:endParaRPr lang="ru-RU" sz="2400" dirty="0"/>
          </a:p>
        </p:txBody>
      </p:sp>
    </p:spTree>
  </p:cSld>
  <p:clrMapOvr>
    <a:masterClrMapping/>
  </p:clrMapOvr>
  <p:transition spd="med">
    <p:pull dir="u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428604"/>
            <a:ext cx="7772400" cy="857256"/>
          </a:xfrm>
        </p:spPr>
        <p:txBody>
          <a:bodyPr/>
          <a:lstStyle/>
          <a:p>
            <a:pPr algn="ctr">
              <a:defRPr/>
            </a:pPr>
            <a:r>
              <a:rPr lang="ru-RU" smtClean="0"/>
              <a:t>Виды правовых норм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225" y="1500188"/>
            <a:ext cx="8256588" cy="4857750"/>
          </a:xfrm>
        </p:spPr>
        <p:txBody>
          <a:bodyPr/>
          <a:lstStyle/>
          <a:p>
            <a:pPr>
              <a:defRPr/>
            </a:pPr>
            <a:r>
              <a:rPr lang="ru-RU" sz="2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- </a:t>
            </a:r>
            <a:r>
              <a:rPr lang="ru-RU" sz="28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управомочивающие</a:t>
            </a:r>
            <a:r>
              <a:rPr lang="ru-RU" sz="2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(предоставляют возможность поступать тем или иным образом);</a:t>
            </a:r>
          </a:p>
          <a:p>
            <a:pPr>
              <a:defRPr/>
            </a:pPr>
            <a:r>
              <a:rPr lang="ru-RU" sz="2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- обязывающие (предписание субъекту совершать строго определённые действия);</a:t>
            </a:r>
          </a:p>
          <a:p>
            <a:pPr>
              <a:buFontTx/>
              <a:buChar char="-"/>
              <a:defRPr/>
            </a:pPr>
            <a:r>
              <a:rPr lang="ru-RU" sz="2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запрещающие (запрет совершать те или иные действия).</a:t>
            </a:r>
          </a:p>
          <a:p>
            <a:pPr>
              <a:defRPr/>
            </a:pPr>
            <a:endParaRPr lang="ru-RU" sz="2400" dirty="0" smtClean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pPr>
              <a:defRPr/>
            </a:pPr>
            <a:r>
              <a:rPr lang="ru-RU" sz="2400" u="sng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Определите, к какому виду правовых норм относится:</a:t>
            </a:r>
            <a:endParaRPr lang="ru-RU" sz="2400" dirty="0" smtClean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pPr>
              <a:defRPr/>
            </a:pPr>
            <a:r>
              <a:rPr lang="ru-RU" sz="2400" u="sng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А) уплата налогов;     Б) хищение;    </a:t>
            </a:r>
          </a:p>
          <a:p>
            <a:pPr>
              <a:defRPr/>
            </a:pPr>
            <a:r>
              <a:rPr lang="ru-RU" sz="2400" u="sng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В) предпринимательская деятельность.</a:t>
            </a:r>
            <a:endParaRPr lang="ru-RU" sz="2400" dirty="0" smtClean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pPr>
              <a:defRPr/>
            </a:pPr>
            <a:endParaRPr lang="ru-RU" sz="2400" dirty="0"/>
          </a:p>
        </p:txBody>
      </p:sp>
    </p:spTree>
  </p:cSld>
  <p:clrMapOvr>
    <a:masterClrMapping/>
  </p:clrMapOvr>
  <p:transition spd="med">
    <p:pull dir="u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Основные структурные элементы системы права.</a:t>
            </a:r>
            <a:endParaRPr lang="ru-RU" dirty="0"/>
          </a:p>
        </p:txBody>
      </p:sp>
      <p:graphicFrame>
        <p:nvGraphicFramePr>
          <p:cNvPr id="4" name="Схема 3"/>
          <p:cNvGraphicFramePr/>
          <p:nvPr/>
        </p:nvGraphicFramePr>
        <p:xfrm>
          <a:off x="2000232" y="1928802"/>
          <a:ext cx="6884321" cy="47089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57188" y="1928813"/>
            <a:ext cx="2286000" cy="2586037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Система права – это 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его внутреннее строение, которое выражается в разделении права на относительно самостоятельные части.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57188" y="5143500"/>
            <a:ext cx="2620962" cy="923925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+mn-lt"/>
                <a:cs typeface="+mn-cs"/>
              </a:rPr>
              <a:t>Первичным элементом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+mn-lt"/>
                <a:cs typeface="+mn-cs"/>
              </a:rPr>
              <a:t>является  правовая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+mn-lt"/>
                <a:cs typeface="+mn-cs"/>
              </a:rPr>
              <a:t>норма</a:t>
            </a:r>
          </a:p>
        </p:txBody>
      </p:sp>
    </p:spTree>
  </p:cSld>
  <p:clrMapOvr>
    <a:masterClrMapping/>
  </p:clrMapOvr>
  <p:transition spd="med">
    <p:pull dir="u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4"/>
          <p:cNvSpPr>
            <a:spLocks noGrp="1"/>
          </p:cNvSpPr>
          <p:nvPr>
            <p:ph type="title"/>
          </p:nvPr>
        </p:nvSpPr>
        <p:spPr>
          <a:xfrm>
            <a:off x="500063" y="0"/>
            <a:ext cx="8229600" cy="1847850"/>
          </a:xfrm>
        </p:spPr>
        <p:txBody>
          <a:bodyPr/>
          <a:lstStyle/>
          <a:p>
            <a:pPr>
              <a:defRPr/>
            </a:pPr>
            <a:r>
              <a:rPr lang="ru-RU" sz="2800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Отрасль права – </a:t>
            </a:r>
            <a: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это относительно самостоятельное подразделение системы права, состоящее из правовых норм, регулирующих определённых вид общественных отношений.</a:t>
            </a:r>
            <a:endParaRPr lang="ru-RU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457200" y="1935480"/>
          <a:ext cx="8229600" cy="43891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med">
    <p:pull dir="u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85875"/>
          </a:xfrm>
        </p:spPr>
        <p:txBody>
          <a:bodyPr/>
          <a:lstStyle/>
          <a:p>
            <a:pPr algn="ctr" eaLnBrk="1" hangingPunct="1"/>
            <a:r>
              <a:rPr lang="ru-RU" smtClean="0"/>
              <a:t>Институт права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88" y="1285875"/>
            <a:ext cx="8229600" cy="5286375"/>
          </a:xfrm>
          <a:solidFill>
            <a:schemeClr val="accent3">
              <a:lumMod val="75000"/>
            </a:schemeClr>
          </a:solidFill>
        </p:spPr>
        <p:txBody>
          <a:bodyPr>
            <a:normAutofit/>
          </a:bodyPr>
          <a:lstStyle/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2800" b="1" i="1" dirty="0" smtClean="0"/>
              <a:t>Институт права - </a:t>
            </a:r>
            <a:r>
              <a:rPr lang="ru-RU" sz="2800" dirty="0" smtClean="0"/>
              <a:t>группа однородных юридических норм, регулирующих отдельные стороны общественных отношений. </a:t>
            </a: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2800" dirty="0" smtClean="0"/>
              <a:t>Например, отрасль права – гражданское право, институт гражданского права – отношения собственности; трудовое право (институт увольнения, рабочего времени, трудовой договор); уголовное право (институт преступлений против собственности, экологических преступлений.</a:t>
            </a:r>
            <a:endParaRPr lang="ru-RU" sz="2800" dirty="0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med">
    <p:pull dir="u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3152775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ru-RU" sz="6000" dirty="0" smtClean="0"/>
              <a:t/>
            </a:r>
            <a:br>
              <a:rPr lang="ru-RU" sz="6000" dirty="0" smtClean="0"/>
            </a:br>
            <a:r>
              <a:rPr lang="ru-RU" sz="6000" dirty="0" smtClean="0"/>
              <a:t>Нормы права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4000" b="1" i="1" dirty="0" smtClean="0"/>
              <a:t>Публичное право </a:t>
            </a:r>
            <a:r>
              <a:rPr lang="ru-RU" sz="4000" dirty="0" smtClean="0"/>
              <a:t>регулирует отношения между государством и гражданами.</a:t>
            </a:r>
            <a:br>
              <a:rPr lang="ru-RU" sz="4000" dirty="0" smtClean="0"/>
            </a:br>
            <a:r>
              <a:rPr lang="ru-RU" sz="4000" b="1" i="1" dirty="0" smtClean="0"/>
              <a:t>Частное право </a:t>
            </a:r>
            <a:r>
              <a:rPr lang="ru-RU" sz="4000" dirty="0" smtClean="0"/>
              <a:t>регулирует отношения между субъектами права (люди, коллектив).</a:t>
            </a:r>
            <a:br>
              <a:rPr lang="ru-RU" sz="4000" dirty="0" smtClean="0"/>
            </a:br>
            <a:endParaRPr lang="ru-RU" sz="4000" dirty="0"/>
          </a:p>
        </p:txBody>
      </p:sp>
      <p:sp>
        <p:nvSpPr>
          <p:cNvPr id="21507" name="Текст 5"/>
          <p:cNvSpPr>
            <a:spLocks noGrp="1"/>
          </p:cNvSpPr>
          <p:nvPr>
            <p:ph type="body" idx="1"/>
          </p:nvPr>
        </p:nvSpPr>
        <p:spPr>
          <a:xfrm>
            <a:off x="428625" y="3714750"/>
            <a:ext cx="4040188" cy="857250"/>
          </a:xfrm>
        </p:spPr>
        <p:txBody>
          <a:bodyPr/>
          <a:lstStyle/>
          <a:p>
            <a:pPr eaLnBrk="1" hangingPunct="1"/>
            <a:r>
              <a:rPr lang="ru-RU" smtClean="0"/>
              <a:t>публичное</a:t>
            </a:r>
          </a:p>
        </p:txBody>
      </p:sp>
      <p:sp>
        <p:nvSpPr>
          <p:cNvPr id="21508" name="Текст 7"/>
          <p:cNvSpPr>
            <a:spLocks noGrp="1"/>
          </p:cNvSpPr>
          <p:nvPr>
            <p:ph type="body" sz="half" idx="3"/>
          </p:nvPr>
        </p:nvSpPr>
        <p:spPr>
          <a:xfrm>
            <a:off x="4645025" y="3857625"/>
            <a:ext cx="4041775" cy="642938"/>
          </a:xfrm>
        </p:spPr>
        <p:txBody>
          <a:bodyPr/>
          <a:lstStyle/>
          <a:p>
            <a:pPr eaLnBrk="1" hangingPunct="1"/>
            <a:r>
              <a:rPr lang="ru-RU" smtClean="0"/>
              <a:t>частное</a:t>
            </a:r>
          </a:p>
        </p:txBody>
      </p:sp>
      <p:sp>
        <p:nvSpPr>
          <p:cNvPr id="21509" name="Содержимое 6"/>
          <p:cNvSpPr>
            <a:spLocks noGrp="1"/>
          </p:cNvSpPr>
          <p:nvPr>
            <p:ph sz="quarter" idx="2"/>
          </p:nvPr>
        </p:nvSpPr>
        <p:spPr>
          <a:xfrm>
            <a:off x="457200" y="4429125"/>
            <a:ext cx="4040188" cy="2214563"/>
          </a:xfrm>
          <a:solidFill>
            <a:schemeClr val="accent1"/>
          </a:solidFill>
        </p:spPr>
        <p:txBody>
          <a:bodyPr/>
          <a:lstStyle/>
          <a:p>
            <a:pPr eaLnBrk="1" hangingPunct="1"/>
            <a:r>
              <a:rPr lang="ru-RU" smtClean="0"/>
              <a:t>Конституционное</a:t>
            </a:r>
          </a:p>
          <a:p>
            <a:pPr eaLnBrk="1" hangingPunct="1"/>
            <a:r>
              <a:rPr lang="ru-RU" smtClean="0"/>
              <a:t>Уголовное</a:t>
            </a:r>
          </a:p>
          <a:p>
            <a:pPr eaLnBrk="1" hangingPunct="1"/>
            <a:r>
              <a:rPr lang="ru-RU" smtClean="0"/>
              <a:t>Административное</a:t>
            </a:r>
          </a:p>
          <a:p>
            <a:pPr eaLnBrk="1" hangingPunct="1"/>
            <a:r>
              <a:rPr lang="ru-RU" smtClean="0"/>
              <a:t>Финансовое</a:t>
            </a:r>
          </a:p>
          <a:p>
            <a:pPr eaLnBrk="1" hangingPunct="1"/>
            <a:r>
              <a:rPr lang="ru-RU" smtClean="0"/>
              <a:t>Уголовно-процессуальное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4"/>
          </p:nvPr>
        </p:nvSpPr>
        <p:spPr>
          <a:xfrm>
            <a:off x="4645025" y="4500563"/>
            <a:ext cx="4041775" cy="1928812"/>
          </a:xfrm>
          <a:solidFill>
            <a:schemeClr val="accent1"/>
          </a:solidFill>
        </p:spPr>
        <p:txBody>
          <a:bodyPr>
            <a:normAutofit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 smtClean="0"/>
              <a:t>Гражданское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 smtClean="0"/>
              <a:t>Семейное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 smtClean="0"/>
              <a:t>Трудовое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 smtClean="0"/>
              <a:t>Предпринимательское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 smtClean="0"/>
              <a:t>земельное</a:t>
            </a:r>
            <a:endParaRPr lang="ru-RU" dirty="0"/>
          </a:p>
        </p:txBody>
      </p:sp>
    </p:spTree>
  </p:cSld>
  <p:clrMapOvr>
    <a:masterClrMapping/>
  </p:clrMapOvr>
  <p:transition spd="med">
    <p:pull dir="u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214290"/>
            <a:ext cx="7772400" cy="1000132"/>
          </a:xfrm>
        </p:spPr>
        <p:txBody>
          <a:bodyPr/>
          <a:lstStyle/>
          <a:p>
            <a:pPr algn="ctr">
              <a:defRPr/>
            </a:pPr>
            <a:r>
              <a:rPr lang="ru-RU" smtClean="0"/>
              <a:t>Источники права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225" y="1500188"/>
            <a:ext cx="7772400" cy="4929187"/>
          </a:xfrm>
        </p:spPr>
        <p:txBody>
          <a:bodyPr/>
          <a:lstStyle/>
          <a:p>
            <a:pPr algn="just">
              <a:defRPr/>
            </a:pPr>
            <a:r>
              <a:rPr lang="ru-RU" b="1" i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Источники права- 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формы внешнего выражения содержания права.</a:t>
            </a:r>
          </a:p>
          <a:p>
            <a:pPr algn="just">
              <a:defRPr/>
            </a:pP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- правовой обычай (обычное право) вошедшее в привычку народа правило поведения, которое санкционировано государством.</a:t>
            </a:r>
          </a:p>
          <a:p>
            <a:pPr algn="just">
              <a:defRPr/>
            </a:pP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- судебный прецедент – это судебное решение по конкретному юридическому делу, которое служит общеобязательным образцом при рассмотрении аналогичных дел. (это право суда на создание новых правовых норм, имеют только высшие судебные органы)</a:t>
            </a:r>
          </a:p>
          <a:p>
            <a:pPr algn="just">
              <a:defRPr/>
            </a:pP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- нормативно-правовой акт – выраженный в письменной форме официальный документ, созданный компетентными органами и содержащий нормы права </a:t>
            </a:r>
          </a:p>
          <a:p>
            <a:pPr algn="just">
              <a:defRPr/>
            </a:pP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(законы и подзаконные акты).</a:t>
            </a:r>
          </a:p>
          <a:p>
            <a:pPr>
              <a:defRPr/>
            </a:pPr>
            <a:endParaRPr lang="ru-RU" dirty="0"/>
          </a:p>
        </p:txBody>
      </p:sp>
    </p:spTree>
  </p:cSld>
  <p:clrMapOvr>
    <a:masterClrMapping/>
  </p:clrMapOvr>
  <p:transition spd="med">
    <p:pull dir="u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357166"/>
            <a:ext cx="7772400" cy="1214446"/>
          </a:xfrm>
        </p:spPr>
        <p:txBody>
          <a:bodyPr/>
          <a:lstStyle/>
          <a:p>
            <a:pPr>
              <a:defRPr/>
            </a:pPr>
            <a:r>
              <a:rPr lang="ru-RU" sz="4000" smtClean="0"/>
              <a:t>Виды нормативно-правовых актов</a:t>
            </a:r>
            <a:endParaRPr lang="ru-RU" sz="400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225" y="1643063"/>
            <a:ext cx="7772400" cy="4786312"/>
          </a:xfrm>
        </p:spPr>
        <p:txBody>
          <a:bodyPr/>
          <a:lstStyle/>
          <a:p>
            <a:pPr algn="just">
              <a:defRPr/>
            </a:pPr>
            <a:r>
              <a:rPr lang="ru-RU" sz="2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А) закон – нормативный правовой акт, принятый в особом законодательном порядке органами законодательной власти, регулирующий важнейшие общественные отношения и обладающий высшей юридической силой (Конституция, общефедеральные законы);</a:t>
            </a:r>
          </a:p>
          <a:p>
            <a:pPr algn="just">
              <a:defRPr/>
            </a:pPr>
            <a:r>
              <a:rPr lang="ru-RU" sz="2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Б) подзаконные акты (указы, постановления, приказы, инструкции. Принимаются органами исполнительной власти и должностными лицами (Президент, Председатель правительства и т.д.)</a:t>
            </a:r>
          </a:p>
          <a:p>
            <a:pPr>
              <a:defRPr/>
            </a:pPr>
            <a:endParaRPr lang="ru-RU" dirty="0"/>
          </a:p>
        </p:txBody>
      </p:sp>
    </p:spTree>
  </p:cSld>
  <p:clrMapOvr>
    <a:masterClrMapping/>
  </p:clrMapOvr>
  <p:transition spd="med">
    <p:pull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57188"/>
            <a:ext cx="8229600" cy="1071562"/>
          </a:xfrm>
        </p:spPr>
        <p:txBody>
          <a:bodyPr/>
          <a:lstStyle/>
          <a:p>
            <a:pPr algn="ctr">
              <a:defRPr/>
            </a:pPr>
            <a:r>
              <a:rPr lang="ru-RU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Мы рассмотрим следующие вопросы</a:t>
            </a:r>
            <a:br>
              <a:rPr lang="ru-RU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ru-RU" sz="3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" name="Oval 0"/>
          <p:cNvSpPr>
            <a:spLocks noChangeArrowheads="1"/>
          </p:cNvSpPr>
          <p:nvPr/>
        </p:nvSpPr>
        <p:spPr bwMode="auto">
          <a:xfrm>
            <a:off x="2714612" y="1571612"/>
            <a:ext cx="4178300" cy="3817937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sz="2400"/>
              <a:t>    Что </a:t>
            </a:r>
            <a:r>
              <a:rPr lang="ru-RU" sz="2400" dirty="0"/>
              <a:t>такое право</a:t>
            </a:r>
          </a:p>
          <a:p>
            <a:pPr lvl="3">
              <a:defRPr/>
            </a:pPr>
            <a:endParaRPr lang="ru-RU" dirty="0"/>
          </a:p>
        </p:txBody>
      </p:sp>
      <p:sp>
        <p:nvSpPr>
          <p:cNvPr id="5" name="Oval 1"/>
          <p:cNvSpPr>
            <a:spLocks noChangeArrowheads="1"/>
          </p:cNvSpPr>
          <p:nvPr/>
        </p:nvSpPr>
        <p:spPr bwMode="auto">
          <a:xfrm>
            <a:off x="1323982" y="3328988"/>
            <a:ext cx="2089150" cy="208915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defRPr/>
            </a:pPr>
            <a:r>
              <a:rPr lang="ru-RU"/>
              <a:t>Система права,</a:t>
            </a:r>
          </a:p>
        </p:txBody>
      </p:sp>
      <p:sp>
        <p:nvSpPr>
          <p:cNvPr id="6" name="Oval 2"/>
          <p:cNvSpPr>
            <a:spLocks noChangeArrowheads="1"/>
          </p:cNvSpPr>
          <p:nvPr/>
        </p:nvSpPr>
        <p:spPr bwMode="auto">
          <a:xfrm>
            <a:off x="5643570" y="3544888"/>
            <a:ext cx="2286016" cy="208915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marL="0" lvl="3">
              <a:defRPr/>
            </a:pPr>
            <a:r>
              <a:rPr lang="ru-RU" dirty="0"/>
              <a:t>Институт права</a:t>
            </a:r>
          </a:p>
          <a:p>
            <a:pPr>
              <a:defRPr/>
            </a:pPr>
            <a:endParaRPr lang="ru-RU" dirty="0"/>
          </a:p>
          <a:p>
            <a:pPr>
              <a:defRPr/>
            </a:pPr>
            <a:endParaRPr lang="ru-RU" dirty="0"/>
          </a:p>
        </p:txBody>
      </p:sp>
      <p:sp>
        <p:nvSpPr>
          <p:cNvPr id="7" name="Oval 3"/>
          <p:cNvSpPr>
            <a:spLocks noChangeArrowheads="1"/>
          </p:cNvSpPr>
          <p:nvPr/>
        </p:nvSpPr>
        <p:spPr bwMode="auto">
          <a:xfrm>
            <a:off x="3571868" y="4500570"/>
            <a:ext cx="2089150" cy="208915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defRPr/>
            </a:pPr>
            <a:r>
              <a:rPr lang="ru-RU" dirty="0"/>
              <a:t>Норма права</a:t>
            </a:r>
          </a:p>
        </p:txBody>
      </p:sp>
      <p:sp>
        <p:nvSpPr>
          <p:cNvPr id="8" name="Oval 4"/>
          <p:cNvSpPr>
            <a:spLocks noChangeArrowheads="1"/>
          </p:cNvSpPr>
          <p:nvPr/>
        </p:nvSpPr>
        <p:spPr bwMode="auto">
          <a:xfrm>
            <a:off x="2187582" y="1096963"/>
            <a:ext cx="2241542" cy="208915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defRPr/>
            </a:pPr>
            <a:r>
              <a:rPr lang="ru-RU" dirty="0"/>
              <a:t>Право и мораль.</a:t>
            </a:r>
          </a:p>
        </p:txBody>
      </p:sp>
      <p:sp>
        <p:nvSpPr>
          <p:cNvPr id="9" name="Oval 5"/>
          <p:cNvSpPr>
            <a:spLocks noChangeArrowheads="1"/>
          </p:cNvSpPr>
          <p:nvPr/>
        </p:nvSpPr>
        <p:spPr bwMode="auto">
          <a:xfrm>
            <a:off x="5140332" y="1241425"/>
            <a:ext cx="2789254" cy="19431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dirty="0"/>
              <a:t>Основные признаки</a:t>
            </a:r>
          </a:p>
          <a:p>
            <a:pPr algn="ctr">
              <a:defRPr/>
            </a:pPr>
            <a:r>
              <a:rPr lang="ru-RU" dirty="0"/>
              <a:t>права</a:t>
            </a:r>
          </a:p>
          <a:p>
            <a:pPr>
              <a:defRPr/>
            </a:pPr>
            <a:endParaRPr lang="ru-RU" dirty="0"/>
          </a:p>
        </p:txBody>
      </p:sp>
    </p:spTree>
  </p:cSld>
  <p:clrMapOvr>
    <a:masterClrMapping/>
  </p:clrMapOvr>
  <p:transition spd="med">
    <p:pull dir="u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357166"/>
            <a:ext cx="7772400" cy="928694"/>
          </a:xfrm>
        </p:spPr>
        <p:txBody>
          <a:bodyPr/>
          <a:lstStyle/>
          <a:p>
            <a:pPr algn="ctr">
              <a:defRPr/>
            </a:pPr>
            <a:r>
              <a:rPr lang="ru-RU" sz="4800" smtClean="0"/>
              <a:t>Выполните задание</a:t>
            </a:r>
            <a:endParaRPr lang="ru-RU" sz="480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225" y="1571625"/>
            <a:ext cx="7772400" cy="4929188"/>
          </a:xfrm>
        </p:spPr>
        <p:txBody>
          <a:bodyPr/>
          <a:lstStyle/>
          <a:p>
            <a:pPr algn="just">
              <a:defRPr/>
            </a:pPr>
            <a:r>
              <a:rPr lang="ru-RU" sz="32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За каждое задание определена сумма баллов, максимум – 80 баллов.</a:t>
            </a:r>
          </a:p>
          <a:p>
            <a:pPr algn="just">
              <a:defRPr/>
            </a:pPr>
            <a:r>
              <a:rPr lang="ru-RU" sz="32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«5» - 71 – 80 баллов</a:t>
            </a:r>
          </a:p>
          <a:p>
            <a:pPr algn="just">
              <a:defRPr/>
            </a:pPr>
            <a:r>
              <a:rPr lang="ru-RU" sz="32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«4» - 61 – 70 баллов</a:t>
            </a:r>
          </a:p>
          <a:p>
            <a:pPr algn="just">
              <a:defRPr/>
            </a:pPr>
            <a:r>
              <a:rPr lang="ru-RU" sz="32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«3» - 51 – 60 баллов</a:t>
            </a:r>
          </a:p>
          <a:p>
            <a:pPr algn="just">
              <a:defRPr/>
            </a:pPr>
            <a:r>
              <a:rPr lang="ru-RU" sz="32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«2» - 50 и менее баллов.</a:t>
            </a:r>
          </a:p>
          <a:p>
            <a:pPr>
              <a:defRPr/>
            </a:pPr>
            <a:endParaRPr lang="ru-RU" dirty="0"/>
          </a:p>
        </p:txBody>
      </p:sp>
    </p:spTree>
  </p:cSld>
  <p:clrMapOvr>
    <a:masterClrMapping/>
  </p:clrMapOvr>
  <p:transition spd="med">
    <p:pull dir="u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Заголовок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2224088"/>
          </a:xfrm>
        </p:spPr>
        <p:txBody>
          <a:bodyPr/>
          <a:lstStyle/>
          <a:p>
            <a:r>
              <a:rPr lang="ru-RU" b="1" i="1" smtClean="0"/>
              <a:t>Домашнее задание:</a:t>
            </a:r>
            <a:r>
              <a:rPr lang="ru-RU" smtClean="0"/>
              <a:t/>
            </a:r>
            <a:br>
              <a:rPr lang="ru-RU" smtClean="0"/>
            </a:br>
            <a:r>
              <a:rPr lang="ru-RU" smtClean="0"/>
              <a:t>Заполните таблицу:</a:t>
            </a:r>
            <a:br>
              <a:rPr lang="ru-RU" smtClean="0"/>
            </a:br>
            <a:endParaRPr lang="ru-RU" smtClean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57188" y="3214688"/>
          <a:ext cx="8229600" cy="19224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961234">
                <a:tc>
                  <a:txBody>
                    <a:bodyPr/>
                    <a:lstStyle/>
                    <a:p>
                      <a:pPr algn="ctr"/>
                      <a:r>
                        <a:rPr kumimoji="0" lang="ru-RU" sz="2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Отрасль права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2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Что регулирует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2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Типичная ситуация</a:t>
                      </a:r>
                      <a:endParaRPr lang="ru-RU" sz="2400" dirty="0"/>
                    </a:p>
                  </a:txBody>
                  <a:tcPr/>
                </a:tc>
              </a:tr>
              <a:tr h="961234"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med">
    <p:pull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857232"/>
            <a:ext cx="8185052" cy="1285884"/>
          </a:xfrm>
        </p:spPr>
        <p:txBody>
          <a:bodyPr/>
          <a:lstStyle/>
          <a:p>
            <a:pPr>
              <a:defRPr/>
            </a:pPr>
            <a:r>
              <a:rPr lang="ru-RU" smtClean="0"/>
              <a:t>Социальная норма – правило поведения 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225" y="2286000"/>
            <a:ext cx="8185150" cy="4071938"/>
          </a:xfrm>
        </p:spPr>
        <p:txBody>
          <a:bodyPr/>
          <a:lstStyle/>
          <a:p>
            <a:pPr>
              <a:defRPr/>
            </a:pPr>
            <a:r>
              <a:rPr lang="ru-RU" dirty="0" smtClean="0"/>
              <a:t> </a:t>
            </a:r>
            <a:r>
              <a:rPr lang="ru-RU" sz="2800" b="1" i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Признаки социальных норм:</a:t>
            </a:r>
          </a:p>
          <a:p>
            <a:pPr>
              <a:defRPr/>
            </a:pPr>
            <a:r>
              <a:rPr lang="ru-RU" sz="2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А) социальные нормы представляют образец (стандарты) поведения, типичного для данного времени и среды;</a:t>
            </a:r>
          </a:p>
          <a:p>
            <a:pPr>
              <a:defRPr/>
            </a:pPr>
            <a:r>
              <a:rPr lang="ru-RU" sz="2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Б) нормы определяют границу (меру) возможного и должного  поведения;</a:t>
            </a:r>
          </a:p>
          <a:p>
            <a:pPr>
              <a:defRPr/>
            </a:pPr>
            <a:r>
              <a:rPr lang="ru-RU" sz="2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В) они служат средством контроля за поведением людей.</a:t>
            </a:r>
          </a:p>
          <a:p>
            <a:pPr>
              <a:defRPr/>
            </a:pPr>
            <a:endParaRPr lang="ru-RU" dirty="0"/>
          </a:p>
        </p:txBody>
      </p:sp>
    </p:spTree>
  </p:cSld>
  <p:clrMapOvr>
    <a:masterClrMapping/>
  </p:clrMapOvr>
  <p:transition spd="med">
    <p:pull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642918"/>
            <a:ext cx="7772400" cy="1285884"/>
          </a:xfrm>
        </p:spPr>
        <p:txBody>
          <a:bodyPr/>
          <a:lstStyle/>
          <a:p>
            <a:pPr>
              <a:defRPr/>
            </a:pPr>
            <a:r>
              <a:rPr lang="ru-RU" smtClean="0"/>
              <a:t>Виды социальных норм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225" y="2214563"/>
            <a:ext cx="7772400" cy="4214812"/>
          </a:xfrm>
        </p:spPr>
        <p:txBody>
          <a:bodyPr/>
          <a:lstStyle/>
          <a:p>
            <a:pPr>
              <a:buFontTx/>
              <a:buChar char="-"/>
              <a:defRPr/>
            </a:pPr>
            <a:r>
              <a:rPr lang="ru-RU" sz="32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нормы права;                                        </a:t>
            </a:r>
          </a:p>
          <a:p>
            <a:pPr>
              <a:defRPr/>
            </a:pPr>
            <a:r>
              <a:rPr lang="ru-RU" sz="32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- религиозные нормы;</a:t>
            </a:r>
          </a:p>
          <a:p>
            <a:pPr>
              <a:buFontTx/>
              <a:buChar char="-"/>
              <a:defRPr/>
            </a:pPr>
            <a:r>
              <a:rPr lang="ru-RU" sz="32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нормы морали;                                       </a:t>
            </a:r>
          </a:p>
          <a:p>
            <a:pPr>
              <a:buFontTx/>
              <a:buChar char="-"/>
              <a:defRPr/>
            </a:pPr>
            <a:r>
              <a:rPr lang="ru-RU" sz="32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 корпоративные нормы;</a:t>
            </a:r>
          </a:p>
          <a:p>
            <a:pPr>
              <a:buFontTx/>
              <a:buChar char="-"/>
              <a:defRPr/>
            </a:pPr>
            <a:r>
              <a:rPr lang="ru-RU" sz="32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нормы традиций и обычаев;                 </a:t>
            </a:r>
          </a:p>
          <a:p>
            <a:pPr>
              <a:defRPr/>
            </a:pPr>
            <a:r>
              <a:rPr lang="ru-RU" sz="32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- деловые обыкновения;</a:t>
            </a:r>
          </a:p>
          <a:p>
            <a:pPr>
              <a:defRPr/>
            </a:pPr>
            <a:r>
              <a:rPr lang="ru-RU" sz="32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- политические нормы.</a:t>
            </a:r>
          </a:p>
          <a:p>
            <a:pPr>
              <a:defRPr/>
            </a:pPr>
            <a:endParaRPr lang="ru-RU" dirty="0"/>
          </a:p>
        </p:txBody>
      </p:sp>
    </p:spTree>
  </p:cSld>
  <p:clrMapOvr>
    <a:masterClrMapping/>
  </p:clrMapOvr>
  <p:transition spd="med">
    <p:pull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642918"/>
            <a:ext cx="7772400" cy="1214446"/>
          </a:xfrm>
        </p:spPr>
        <p:txBody>
          <a:bodyPr/>
          <a:lstStyle/>
          <a:p>
            <a:pPr>
              <a:defRPr/>
            </a:pPr>
            <a:r>
              <a:rPr lang="ru-RU" smtClean="0"/>
              <a:t>Виды социальных норм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225" y="2071688"/>
            <a:ext cx="7772400" cy="4786312"/>
          </a:xfrm>
        </p:spPr>
        <p:txBody>
          <a:bodyPr/>
          <a:lstStyle/>
          <a:p>
            <a:pPr>
              <a:defRPr/>
            </a:pPr>
            <a:r>
              <a:rPr lang="ru-RU" b="1" i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Политические нормы – 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правила поведения разнообразных субъектов политики, политических отношений.</a:t>
            </a:r>
          </a:p>
          <a:p>
            <a:pPr>
              <a:defRPr/>
            </a:pPr>
            <a:r>
              <a:rPr lang="ru-RU" b="1" i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Корпоративные нормы 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– правила, которые регулируют деятельность общественных, негосударственных организаций (профсоюзов, клубов, союзов, политических партий и т.д.)</a:t>
            </a:r>
          </a:p>
          <a:p>
            <a:pPr>
              <a:defRPr/>
            </a:pPr>
            <a:r>
              <a:rPr lang="ru-RU" b="1" i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Нормы морали 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– это правила поведения. которые складываются на основе представлений о добре и зле, совести и долге. Чести и достоинстве и т.д.</a:t>
            </a:r>
          </a:p>
          <a:p>
            <a:pPr>
              <a:defRPr/>
            </a:pPr>
            <a:r>
              <a:rPr lang="ru-RU" b="1" i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Нормы традиций и обычаев 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– правила поведения, которые складываются в результате их многократного повторения.</a:t>
            </a:r>
          </a:p>
          <a:p>
            <a:pPr>
              <a:defRPr/>
            </a:pPr>
            <a:endParaRPr lang="ru-RU" dirty="0"/>
          </a:p>
        </p:txBody>
      </p:sp>
    </p:spTree>
  </p:cSld>
  <p:clrMapOvr>
    <a:masterClrMapping/>
  </p:clrMapOvr>
  <p:transition spd="med">
    <p:pull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000" smtClean="0"/>
              <a:t>Характерные черты норм морали и права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3754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Нормы морали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Нормы права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Исходят от общества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Создаются и санкционируются государством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Носят неофициальный характер, не нуждаются в официальном оформлении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Закреплены в форме государственных и международных правовых документах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Формы обеспечения:</a:t>
                      </a:r>
                      <a:r>
                        <a:rPr kumimoji="0"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поддерживаются силой общественного мнения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Поддерживаются мерами государственного принуждения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Санкция за нарушение: осуждения со стороны общества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Санкции: от замечания и предупреждения до лишения свободы.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med">
    <p:pull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428604"/>
            <a:ext cx="7772400" cy="857256"/>
          </a:xfrm>
        </p:spPr>
        <p:txBody>
          <a:bodyPr/>
          <a:lstStyle/>
          <a:p>
            <a:pPr algn="ctr">
              <a:defRPr/>
            </a:pPr>
            <a:r>
              <a:rPr lang="ru-RU" sz="4400" smtClean="0"/>
              <a:t>Общие черты морали и права</a:t>
            </a:r>
            <a:endParaRPr lang="ru-RU" sz="4400"/>
          </a:p>
        </p:txBody>
      </p:sp>
      <p:sp>
        <p:nvSpPr>
          <p:cNvPr id="11267" name="Текст 2"/>
          <p:cNvSpPr>
            <a:spLocks noGrp="1"/>
          </p:cNvSpPr>
          <p:nvPr>
            <p:ph type="body" idx="1"/>
          </p:nvPr>
        </p:nvSpPr>
        <p:spPr>
          <a:xfrm>
            <a:off x="530225" y="1571625"/>
            <a:ext cx="7772400" cy="4786313"/>
          </a:xfrm>
        </p:spPr>
        <p:txBody>
          <a:bodyPr/>
          <a:lstStyle/>
          <a:p>
            <a:r>
              <a:rPr lang="ru-RU" sz="2800" smtClean="0"/>
              <a:t>1. Единая цель – способствовать общественному согласию, гармонизации отношений в обществе;</a:t>
            </a:r>
          </a:p>
          <a:p>
            <a:r>
              <a:rPr lang="ru-RU" sz="2800" smtClean="0"/>
              <a:t>2. Идейная основа: основываются на общечеловеческих принципах (равенство, свобода, жизнь);</a:t>
            </a:r>
          </a:p>
          <a:p>
            <a:r>
              <a:rPr lang="ru-RU" sz="2800" smtClean="0"/>
              <a:t>3. Обеспечение справедливости.</a:t>
            </a:r>
          </a:p>
          <a:p>
            <a:r>
              <a:rPr lang="ru-RU" sz="2800" smtClean="0"/>
              <a:t>4. Воспитательное воздействие, формирование внутренних убеждений.</a:t>
            </a:r>
          </a:p>
          <a:p>
            <a:endParaRPr lang="ru-RU" smtClean="0"/>
          </a:p>
        </p:txBody>
      </p:sp>
    </p:spTree>
  </p:cSld>
  <p:clrMapOvr>
    <a:masterClrMapping/>
  </p:clrMapOvr>
  <p:transition spd="med">
    <p:pull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Содержимое 4"/>
          <p:cNvSpPr>
            <a:spLocks noGrp="1"/>
          </p:cNvSpPr>
          <p:nvPr>
            <p:ph idx="1"/>
          </p:nvPr>
        </p:nvSpPr>
        <p:spPr>
          <a:xfrm>
            <a:off x="457200" y="214313"/>
            <a:ext cx="8229600" cy="6110287"/>
          </a:xfrm>
        </p:spPr>
        <p:txBody>
          <a:bodyPr/>
          <a:lstStyle/>
          <a:p>
            <a:endParaRPr lang="ru-RU" smtClean="0"/>
          </a:p>
        </p:txBody>
      </p:sp>
      <p:sp>
        <p:nvSpPr>
          <p:cNvPr id="6" name="Прямоугольник 5"/>
          <p:cNvSpPr/>
          <p:nvPr/>
        </p:nvSpPr>
        <p:spPr>
          <a:xfrm>
            <a:off x="1214414" y="357166"/>
            <a:ext cx="2714644" cy="128588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dirty="0"/>
              <a:t>система норм, правил поведения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4857752" y="428604"/>
            <a:ext cx="2714644" cy="128588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dirty="0"/>
              <a:t>выражение воли и интересов общества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4857752" y="1928802"/>
            <a:ext cx="2714644" cy="157163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dirty="0"/>
              <a:t>сформулированы в специальных государственных документах</a:t>
            </a:r>
          </a:p>
          <a:p>
            <a:pPr algn="ctr">
              <a:defRPr/>
            </a:pP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1214414" y="1928802"/>
            <a:ext cx="2714644" cy="157163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dirty="0"/>
              <a:t>охраняются от нарушений мерами государственного принуждения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1214414" y="4643446"/>
            <a:ext cx="6500858" cy="171451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/>
              <a:t>Право – система норм правил поведения, которые исходят от государства, выражают волю и интересы общества, сформулированы в специальных государственных документах, охраняются от нарушений не только силой общественного мнения, но и мерами государственного принуждения.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2786050" y="3714752"/>
            <a:ext cx="3286148" cy="64294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dirty="0"/>
              <a:t>исходят от государства</a:t>
            </a:r>
          </a:p>
        </p:txBody>
      </p:sp>
      <p:cxnSp>
        <p:nvCxnSpPr>
          <p:cNvPr id="13" name="Соединительная линия уступом 12"/>
          <p:cNvCxnSpPr>
            <a:stCxn id="0" idx="1"/>
            <a:endCxn id="0" idx="1"/>
          </p:cNvCxnSpPr>
          <p:nvPr/>
        </p:nvCxnSpPr>
        <p:spPr>
          <a:xfrm rot="10800000" flipV="1">
            <a:off x="1214438" y="1000125"/>
            <a:ext cx="1587" cy="1714500"/>
          </a:xfrm>
          <a:prstGeom prst="bentConnector3">
            <a:avLst>
              <a:gd name="adj1" fmla="val 14395466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Соединительная линия уступом 27"/>
          <p:cNvCxnSpPr>
            <a:stCxn id="0" idx="3"/>
            <a:endCxn id="0" idx="3"/>
          </p:cNvCxnSpPr>
          <p:nvPr/>
        </p:nvCxnSpPr>
        <p:spPr>
          <a:xfrm>
            <a:off x="7572375" y="1071563"/>
            <a:ext cx="1588" cy="1643062"/>
          </a:xfrm>
          <a:prstGeom prst="bentConnector3">
            <a:avLst>
              <a:gd name="adj1" fmla="val 14395466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Соединительная линия уступом 29"/>
          <p:cNvCxnSpPr>
            <a:stCxn id="0" idx="1"/>
            <a:endCxn id="0" idx="1"/>
          </p:cNvCxnSpPr>
          <p:nvPr/>
        </p:nvCxnSpPr>
        <p:spPr>
          <a:xfrm rot="10800000" flipH="1" flipV="1">
            <a:off x="1214438" y="2714625"/>
            <a:ext cx="1571625" cy="1322388"/>
          </a:xfrm>
          <a:prstGeom prst="bentConnector3">
            <a:avLst>
              <a:gd name="adj1" fmla="val -14545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Соединительная линия уступом 31"/>
          <p:cNvCxnSpPr>
            <a:stCxn id="0" idx="3"/>
            <a:endCxn id="0" idx="3"/>
          </p:cNvCxnSpPr>
          <p:nvPr/>
        </p:nvCxnSpPr>
        <p:spPr>
          <a:xfrm flipH="1">
            <a:off x="6072188" y="2714625"/>
            <a:ext cx="1500187" cy="1322388"/>
          </a:xfrm>
          <a:prstGeom prst="bentConnector3">
            <a:avLst>
              <a:gd name="adj1" fmla="val -15238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 стрелкой 37"/>
          <p:cNvCxnSpPr/>
          <p:nvPr/>
        </p:nvCxnSpPr>
        <p:spPr>
          <a:xfrm rot="5400000">
            <a:off x="4358482" y="4499769"/>
            <a:ext cx="285750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pull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357166"/>
            <a:ext cx="7772400" cy="785818"/>
          </a:xfrm>
        </p:spPr>
        <p:txBody>
          <a:bodyPr/>
          <a:lstStyle/>
          <a:p>
            <a:pPr algn="ctr">
              <a:defRPr/>
            </a:pPr>
            <a:r>
              <a:rPr lang="ru-RU" smtClean="0"/>
              <a:t>Формы права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225" y="1357313"/>
            <a:ext cx="7772400" cy="5500687"/>
          </a:xfrm>
        </p:spPr>
        <p:txBody>
          <a:bodyPr/>
          <a:lstStyle/>
          <a:p>
            <a:pPr algn="just">
              <a:defRPr/>
            </a:pPr>
            <a:r>
              <a:rPr lang="ru-RU" sz="2800" b="1" i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Позитивное право- </a:t>
            </a:r>
            <a:r>
              <a:rPr lang="ru-RU" sz="2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это право в виде закона, установленного государственной властью.</a:t>
            </a:r>
          </a:p>
          <a:p>
            <a:pPr algn="just">
              <a:defRPr/>
            </a:pPr>
            <a:r>
              <a:rPr lang="ru-RU" sz="2800" b="1" i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Естественное право –</a:t>
            </a:r>
            <a:r>
              <a:rPr lang="ru-RU" sz="2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это право как идеал, образец. («Всеобщая декларация прав человека»).</a:t>
            </a:r>
          </a:p>
          <a:p>
            <a:pPr algn="ctr">
              <a:defRPr/>
            </a:pPr>
            <a:r>
              <a:rPr lang="ru-RU" sz="3600" b="1" i="1" dirty="0" smtClean="0">
                <a:solidFill>
                  <a:srgbClr val="FFFF00"/>
                </a:solidFill>
              </a:rPr>
              <a:t>Функции права</a:t>
            </a:r>
          </a:p>
          <a:p>
            <a:pPr>
              <a:defRPr/>
            </a:pPr>
            <a:r>
              <a:rPr lang="ru-RU" sz="2800" dirty="0" smtClean="0"/>
              <a:t>-</a:t>
            </a:r>
            <a:r>
              <a:rPr lang="ru-RU" sz="2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организующая: определение структуры государства, формирование органов власти;</a:t>
            </a:r>
          </a:p>
          <a:p>
            <a:pPr>
              <a:defRPr/>
            </a:pPr>
            <a:r>
              <a:rPr lang="ru-RU" sz="2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- охранительная: охрана от правонарушений;</a:t>
            </a:r>
          </a:p>
          <a:p>
            <a:pPr>
              <a:defRPr/>
            </a:pPr>
            <a:r>
              <a:rPr lang="ru-RU" sz="2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- воспитательная: воздействие на сознание и поведение людей.</a:t>
            </a:r>
          </a:p>
          <a:p>
            <a:pPr algn="ctr">
              <a:defRPr/>
            </a:pPr>
            <a:endParaRPr lang="ru-RU" sz="2800" b="1" i="1" dirty="0" smtClean="0">
              <a:solidFill>
                <a:srgbClr val="FFFF00"/>
              </a:solidFill>
            </a:endParaRPr>
          </a:p>
          <a:p>
            <a:pPr>
              <a:defRPr/>
            </a:pPr>
            <a:endParaRPr lang="ru-RU" dirty="0"/>
          </a:p>
        </p:txBody>
      </p:sp>
    </p:spTree>
  </p:cSld>
  <p:clrMapOvr>
    <a:masterClrMapping/>
  </p:clrMapOvr>
  <p:transition spd="med">
    <p:pull dir="u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302</TotalTime>
  <Words>1109</Words>
  <Application>Microsoft Office PowerPoint</Application>
  <PresentationFormat>Экран (4:3)</PresentationFormat>
  <Paragraphs>136</Paragraphs>
  <Slides>21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7" baseType="lpstr">
      <vt:lpstr>Arial</vt:lpstr>
      <vt:lpstr>Calibri</vt:lpstr>
      <vt:lpstr>Constantia</vt:lpstr>
      <vt:lpstr>Wingdings 2</vt:lpstr>
      <vt:lpstr>Times New Roman</vt:lpstr>
      <vt:lpstr>Поток</vt:lpstr>
      <vt:lpstr>Право в системе социальных норм.</vt:lpstr>
      <vt:lpstr>Мы рассмотрим следующие вопросы </vt:lpstr>
      <vt:lpstr>Социальная норма – правило поведения </vt:lpstr>
      <vt:lpstr>Виды социальных норм</vt:lpstr>
      <vt:lpstr>Виды социальных норм</vt:lpstr>
      <vt:lpstr>Характерные черты норм морали и права</vt:lpstr>
      <vt:lpstr>Общие черты морали и права</vt:lpstr>
      <vt:lpstr>Слайд 8</vt:lpstr>
      <vt:lpstr>Формы права</vt:lpstr>
      <vt:lpstr>Принципы права</vt:lpstr>
      <vt:lpstr>Правовая норма</vt:lpstr>
      <vt:lpstr>Слайд 12</vt:lpstr>
      <vt:lpstr>Виды правовых норм</vt:lpstr>
      <vt:lpstr>Основные структурные элементы системы права.</vt:lpstr>
      <vt:lpstr>Отрасль права – это относительно самостоятельное подразделение системы права, состоящее из правовых норм, регулирующих определённых вид общественных отношений.</vt:lpstr>
      <vt:lpstr>Институт права</vt:lpstr>
      <vt:lpstr> Нормы права Публичное право регулирует отношения между государством и гражданами. Частное право регулирует отношения между субъектами права (люди, коллектив). </vt:lpstr>
      <vt:lpstr>Источники права</vt:lpstr>
      <vt:lpstr>Виды нормативно-правовых актов</vt:lpstr>
      <vt:lpstr>Выполните задание</vt:lpstr>
      <vt:lpstr>Домашнее задание: Заполните таблицу: 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Право в системе социальных норм.</dc:title>
  <dc:creator>Admin</dc:creator>
  <cp:lastModifiedBy>Андрей</cp:lastModifiedBy>
  <cp:revision>59</cp:revision>
  <dcterms:created xsi:type="dcterms:W3CDTF">2010-03-28T08:32:07Z</dcterms:created>
  <dcterms:modified xsi:type="dcterms:W3CDTF">2011-04-05T18:43:53Z</dcterms:modified>
</cp:coreProperties>
</file>