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9900"/>
    <a:srgbClr val="FF6565"/>
    <a:srgbClr val="FF5050"/>
    <a:srgbClr val="FF57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A5C54-830B-4160-9146-D6BF0C87B935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3B24B95E-820C-48AA-A205-061AD6C901D6}">
      <dgm:prSet phldrT="[Текст]"/>
      <dgm:spPr/>
      <dgm:t>
        <a:bodyPr/>
        <a:lstStyle/>
        <a:p>
          <a:r>
            <a:rPr lang="ru-RU" dirty="0" smtClean="0"/>
            <a:t>звук</a:t>
          </a:r>
          <a:endParaRPr lang="ru-RU" dirty="0"/>
        </a:p>
      </dgm:t>
    </dgm:pt>
    <dgm:pt modelId="{69339CE5-A1F7-4E60-8073-7784C4F49D0B}" type="parTrans" cxnId="{B56816A7-A249-4DDD-A6FA-0F689EE27CF6}">
      <dgm:prSet/>
      <dgm:spPr/>
      <dgm:t>
        <a:bodyPr/>
        <a:lstStyle/>
        <a:p>
          <a:endParaRPr lang="ru-RU"/>
        </a:p>
      </dgm:t>
    </dgm:pt>
    <dgm:pt modelId="{84E5AC6A-DE49-4E97-A3BE-74867A787586}" type="sibTrans" cxnId="{B56816A7-A249-4DDD-A6FA-0F689EE27CF6}">
      <dgm:prSet/>
      <dgm:spPr/>
      <dgm:t>
        <a:bodyPr/>
        <a:lstStyle/>
        <a:p>
          <a:endParaRPr lang="ru-RU"/>
        </a:p>
      </dgm:t>
    </dgm:pt>
    <dgm:pt modelId="{9FEBB20B-61AD-4210-8862-B2C3B0FF7A9D}">
      <dgm:prSet phldrT="[Текст]"/>
      <dgm:spPr/>
      <dgm:t>
        <a:bodyPr/>
        <a:lstStyle/>
        <a:p>
          <a:r>
            <a:rPr lang="ru-RU" dirty="0" smtClean="0"/>
            <a:t>палитра</a:t>
          </a:r>
          <a:endParaRPr lang="ru-RU" dirty="0"/>
        </a:p>
      </dgm:t>
    </dgm:pt>
    <dgm:pt modelId="{CB0A7F5C-302B-4CDF-97E6-E3BCA91BE5C9}" type="parTrans" cxnId="{319EE5EA-BC35-44A2-AF72-89369CB9046E}">
      <dgm:prSet/>
      <dgm:spPr/>
      <dgm:t>
        <a:bodyPr/>
        <a:lstStyle/>
        <a:p>
          <a:endParaRPr lang="ru-RU"/>
        </a:p>
      </dgm:t>
    </dgm:pt>
    <dgm:pt modelId="{EBFF7E3D-8A35-4F3A-9198-4FBBEEE097F0}" type="sibTrans" cxnId="{319EE5EA-BC35-44A2-AF72-89369CB9046E}">
      <dgm:prSet/>
      <dgm:spPr/>
      <dgm:t>
        <a:bodyPr/>
        <a:lstStyle/>
        <a:p>
          <a:endParaRPr lang="ru-RU"/>
        </a:p>
      </dgm:t>
    </dgm:pt>
    <dgm:pt modelId="{320A4FD8-477B-4B2C-8D07-C2E9317B357F}" type="pres">
      <dgm:prSet presAssocID="{134A5C54-830B-4160-9146-D6BF0C87B935}" presName="compositeShape" presStyleCnt="0">
        <dgm:presLayoutVars>
          <dgm:chMax val="7"/>
          <dgm:dir/>
          <dgm:resizeHandles val="exact"/>
        </dgm:presLayoutVars>
      </dgm:prSet>
      <dgm:spPr/>
    </dgm:pt>
    <dgm:pt modelId="{1A57C78B-B094-47A8-A87E-B11F6663AB9B}" type="pres">
      <dgm:prSet presAssocID="{3B24B95E-820C-48AA-A205-061AD6C901D6}" presName="circ1" presStyleLbl="vennNode1" presStyleIdx="0" presStyleCnt="2"/>
      <dgm:spPr/>
      <dgm:t>
        <a:bodyPr/>
        <a:lstStyle/>
        <a:p>
          <a:endParaRPr lang="ru-RU"/>
        </a:p>
      </dgm:t>
    </dgm:pt>
    <dgm:pt modelId="{9529466E-0BE1-4222-8BC0-715E9D3B39CC}" type="pres">
      <dgm:prSet presAssocID="{3B24B95E-820C-48AA-A205-061AD6C901D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7E8ED-C2E0-482D-8D27-356FA4F853B4}" type="pres">
      <dgm:prSet presAssocID="{9FEBB20B-61AD-4210-8862-B2C3B0FF7A9D}" presName="circ2" presStyleLbl="vennNode1" presStyleIdx="1" presStyleCnt="2"/>
      <dgm:spPr/>
      <dgm:t>
        <a:bodyPr/>
        <a:lstStyle/>
        <a:p>
          <a:endParaRPr lang="ru-RU"/>
        </a:p>
      </dgm:t>
    </dgm:pt>
    <dgm:pt modelId="{DC3EE415-BBED-42A3-8804-099966E3E2F7}" type="pres">
      <dgm:prSet presAssocID="{9FEBB20B-61AD-4210-8862-B2C3B0FF7A9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7CB6DA-F132-4D59-86B1-5D943D0CC16C}" type="presOf" srcId="{3B24B95E-820C-48AA-A205-061AD6C901D6}" destId="{1A57C78B-B094-47A8-A87E-B11F6663AB9B}" srcOrd="0" destOrd="0" presId="urn:microsoft.com/office/officeart/2005/8/layout/venn1"/>
    <dgm:cxn modelId="{493B96B5-EFC6-4E2F-A4D6-57263D3BBA68}" type="presOf" srcId="{9FEBB20B-61AD-4210-8862-B2C3B0FF7A9D}" destId="{DC3EE415-BBED-42A3-8804-099966E3E2F7}" srcOrd="1" destOrd="0" presId="urn:microsoft.com/office/officeart/2005/8/layout/venn1"/>
    <dgm:cxn modelId="{B56816A7-A249-4DDD-A6FA-0F689EE27CF6}" srcId="{134A5C54-830B-4160-9146-D6BF0C87B935}" destId="{3B24B95E-820C-48AA-A205-061AD6C901D6}" srcOrd="0" destOrd="0" parTransId="{69339CE5-A1F7-4E60-8073-7784C4F49D0B}" sibTransId="{84E5AC6A-DE49-4E97-A3BE-74867A787586}"/>
    <dgm:cxn modelId="{CCB9B4B7-D69C-4440-AA13-5855132533A4}" type="presOf" srcId="{3B24B95E-820C-48AA-A205-061AD6C901D6}" destId="{9529466E-0BE1-4222-8BC0-715E9D3B39CC}" srcOrd="1" destOrd="0" presId="urn:microsoft.com/office/officeart/2005/8/layout/venn1"/>
    <dgm:cxn modelId="{319EE5EA-BC35-44A2-AF72-89369CB9046E}" srcId="{134A5C54-830B-4160-9146-D6BF0C87B935}" destId="{9FEBB20B-61AD-4210-8862-B2C3B0FF7A9D}" srcOrd="1" destOrd="0" parTransId="{CB0A7F5C-302B-4CDF-97E6-E3BCA91BE5C9}" sibTransId="{EBFF7E3D-8A35-4F3A-9198-4FBBEEE097F0}"/>
    <dgm:cxn modelId="{48BD1F64-3F05-45B5-9805-98B12C8A0B2F}" type="presOf" srcId="{134A5C54-830B-4160-9146-D6BF0C87B935}" destId="{320A4FD8-477B-4B2C-8D07-C2E9317B357F}" srcOrd="0" destOrd="0" presId="urn:microsoft.com/office/officeart/2005/8/layout/venn1"/>
    <dgm:cxn modelId="{76DC02D0-D681-4B66-A43D-969578F5403A}" type="presOf" srcId="{9FEBB20B-61AD-4210-8862-B2C3B0FF7A9D}" destId="{CFD7E8ED-C2E0-482D-8D27-356FA4F853B4}" srcOrd="0" destOrd="0" presId="urn:microsoft.com/office/officeart/2005/8/layout/venn1"/>
    <dgm:cxn modelId="{9FDAF509-B38A-4E41-9202-42F3E1B7B83D}" type="presParOf" srcId="{320A4FD8-477B-4B2C-8D07-C2E9317B357F}" destId="{1A57C78B-B094-47A8-A87E-B11F6663AB9B}" srcOrd="0" destOrd="0" presId="urn:microsoft.com/office/officeart/2005/8/layout/venn1"/>
    <dgm:cxn modelId="{6A9EA13E-DBAD-4E71-9EAE-CDECAD432B04}" type="presParOf" srcId="{320A4FD8-477B-4B2C-8D07-C2E9317B357F}" destId="{9529466E-0BE1-4222-8BC0-715E9D3B39CC}" srcOrd="1" destOrd="0" presId="urn:microsoft.com/office/officeart/2005/8/layout/venn1"/>
    <dgm:cxn modelId="{BF001637-470B-45DD-B154-0DA9341ACEE5}" type="presParOf" srcId="{320A4FD8-477B-4B2C-8D07-C2E9317B357F}" destId="{CFD7E8ED-C2E0-482D-8D27-356FA4F853B4}" srcOrd="2" destOrd="0" presId="urn:microsoft.com/office/officeart/2005/8/layout/venn1"/>
    <dgm:cxn modelId="{FADEE679-628E-4F78-ADB4-70C9CB5926B4}" type="presParOf" srcId="{320A4FD8-477B-4B2C-8D07-C2E9317B357F}" destId="{DC3EE415-BBED-42A3-8804-099966E3E2F7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57C78B-B094-47A8-A87E-B11F6663AB9B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200" kern="1200" dirty="0" smtClean="0"/>
            <a:t>звук</a:t>
          </a:r>
          <a:endParaRPr lang="ru-RU" sz="6200" kern="1200" dirty="0"/>
        </a:p>
      </dsp:txBody>
      <dsp:txXfrm>
        <a:off x="870589" y="543115"/>
        <a:ext cx="2595368" cy="3439731"/>
      </dsp:txXfrm>
    </dsp:sp>
    <dsp:sp modelId="{CFD7E8ED-C2E0-482D-8D27-356FA4F853B4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200" kern="1200" dirty="0" smtClean="0"/>
            <a:t>палитра</a:t>
          </a:r>
          <a:endParaRPr lang="ru-RU" sz="6200" kern="1200" dirty="0"/>
        </a:p>
      </dsp:txBody>
      <dsp:txXfrm>
        <a:off x="4763642" y="543115"/>
        <a:ext cx="2595368" cy="3439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8E7C-B7EF-4AF0-8437-9745131D41D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s\Desktop\5%20&#1082;&#1083;&#1072;&#1089;&#1089;%20&#1087;&#1077;&#1081;&#1079;&#1072;&#1078;%20&#1074;%20&#1084;&#1091;&#1079;&#1099;&#1082;&#1077;%20&#1080;%20&#1078;&#1080;&#1074;&#1086;&#1087;&#1080;&#1089;&#1080;\&#1057;&#1074;&#1080;&#1088;&#1080;&#1076;&#1086;&#1074;\&#1057;&#1074;&#1080;&#1088;&#1080;&#1076;&#1086;&#1074;%20-%20&#1042;&#1072;&#1083;&#1100;&#1089;%20(&#1052;&#1077;&#1090;&#1077;&#1083;&#1100;)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s\Desktop\5%20&#1082;&#1083;&#1072;&#1089;&#1089;%20&#1087;&#1077;&#1081;&#1079;&#1072;&#1078;%20&#1074;%20&#1084;&#1091;&#1079;&#1099;&#1082;&#1077;%20&#1080;%20&#1078;&#1080;&#1074;&#1086;&#1087;&#1080;&#1089;&#1080;\&#1057;&#1074;&#1080;&#1088;&#1080;&#1076;&#1086;&#1074;\3.%20&#1042;&#1077;&#1089;&#1085;&#1072;.%20&#1054;&#1089;&#1077;&#1085;&#1100;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ns\Desktop\5%20&#1082;&#1083;&#1072;&#1089;&#1089;%20&#1087;&#1077;&#1081;&#1079;&#1072;&#1078;%20&#1074;%20&#1084;&#1091;&#1079;&#1099;&#1082;&#1077;%20&#1080;%20&#1078;&#1080;&#1074;&#1086;&#1087;&#1080;&#1089;&#1080;\&#1057;&#1074;&#1080;&#1088;&#1080;&#1076;&#1086;&#1074;\4.%20&#1043;&#1077;&#1086;&#1088;&#1075;&#1080;&#1081;%20&#1057;&#1074;&#1080;&#1088;&#1080;&#1076;&#1086;&#1074;.%20&#1042;&#1077;&#1089;&#1085;&#1072;%20&#1080;%20&#1086;&#1089;&#1077;&#1085;&#1100;.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s\Desktop\Doktor-Vtson-_--9835_--Zemlyu-obmotali-tonen_kie-niti-M&#1048;NUS_original_-club18921089(muzofon.com)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s\Desktop\5%20&#1082;&#1083;&#1072;&#1089;&#1089;%20&#1087;&#1077;&#1081;&#1079;&#1072;&#1078;%20&#1074;%20&#1084;&#1091;&#1079;&#1099;&#1082;&#1077;%20&#1080;%20&#1078;&#1080;&#1074;&#1086;&#1087;&#1080;&#1089;&#1080;\&#1057;&#1074;&#1080;&#1088;&#1080;&#1076;&#1086;&#1074;\5.%20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85199"/>
            <a:ext cx="91440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Послушай: музыка вокруг;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Она во всем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самой природе,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 для бесчисленных  мелодий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Она сама рождает звук.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Ей служит ветер, плеск волны,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раскаты грома, звук капели,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птиц несмолкаемые трели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Среди зеленой тишины.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Вот почему-то иногда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Почудится в концертном зале,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Что нам о солнце рассказали,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 том, как плещется вода.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Как ветер шелестит листвой,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Как, заскрипев, качнутся ели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 это арфы нам напели,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Рояль и скрипка и гобой.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Свиридов - Вальс (Метель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55172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78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1752600"/>
          </a:xfrm>
          <a:solidFill>
            <a:srgbClr val="FF5050">
              <a:alpha val="50196"/>
            </a:srgb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Пейзаж в музыке и живописи.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5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79912" y="2636912"/>
            <a:ext cx="153671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Тон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Ритм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Динамика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Лад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Георгий Свиридов</a:t>
            </a:r>
            <a:endParaRPr lang="ru-RU" dirty="0"/>
          </a:p>
        </p:txBody>
      </p:sp>
      <p:pic>
        <p:nvPicPr>
          <p:cNvPr id="5" name="Picture 2" descr="C:\Users\ns\Desktop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300192" y="1772816"/>
            <a:ext cx="2197100" cy="2933700"/>
          </a:xfrm>
          <a:prstGeom prst="rect">
            <a:avLst/>
          </a:prstGeom>
          <a:noFill/>
        </p:spPr>
      </p:pic>
      <p:sp>
        <p:nvSpPr>
          <p:cNvPr id="6" name="Содержимое 4"/>
          <p:cNvSpPr txBox="1">
            <a:spLocks/>
          </p:cNvSpPr>
          <p:nvPr/>
        </p:nvSpPr>
        <p:spPr>
          <a:xfrm>
            <a:off x="1547664" y="1196752"/>
            <a:ext cx="4824536" cy="547260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Дата жизни композитора.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 декабря 1915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6 января 1998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Где родился Г. Свиридов?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Городок Фатеж (Курская губерния).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Где учился?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Окончил Ленинградскую консерваторию по классу композиции.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каких инструментах играл?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Пианино, балалайка.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Известные произведения?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«Метель».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go4.imgsmail.ru/imgpreview?key=http%3A//holstshop.ru/media/large/shishkin-ivan/113595.jpg&amp;mb=imgdb_preview_1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4921" y="908720"/>
            <a:ext cx="5049079" cy="3600400"/>
          </a:xfrm>
          <a:prstGeom prst="rect">
            <a:avLst/>
          </a:prstGeom>
          <a:noFill/>
        </p:spPr>
      </p:pic>
      <p:pic>
        <p:nvPicPr>
          <p:cNvPr id="4" name="Picture 2" descr="http://www.tanais.info/shishkin/shishkin50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88640"/>
            <a:ext cx="3315268" cy="45259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43608" y="4725144"/>
            <a:ext cx="3312368" cy="648072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+mj-lt"/>
              </a:rPr>
              <a:t>мажор</a:t>
            </a:r>
            <a:endParaRPr lang="ru-RU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355976" y="4725144"/>
            <a:ext cx="4788024" cy="647799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4800" smtClean="0">
                <a:solidFill>
                  <a:schemeClr val="tx1"/>
                </a:solidFill>
              </a:rPr>
              <a:t>минор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301208"/>
            <a:ext cx="79367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И.Шишкин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«Лес  весной»        «Ранняя осень»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3. Весна. Осен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28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4. Георгий Свиридов. Весна и осень.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-319109"/>
            <a:ext cx="9144000" cy="7378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88640"/>
            <a:ext cx="4572000" cy="6333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Дружба.</a:t>
            </a:r>
          </a:p>
          <a:p>
            <a:pPr algn="ctr"/>
            <a:r>
              <a:rPr lang="ru-RU" dirty="0" smtClean="0"/>
              <a:t>Землю обмотали тоненькие нити, </a:t>
            </a:r>
          </a:p>
          <a:p>
            <a:pPr algn="ctr"/>
            <a:r>
              <a:rPr lang="ru-RU" dirty="0" smtClean="0"/>
              <a:t>Нити параллелей и зелёных рек. </a:t>
            </a:r>
          </a:p>
          <a:p>
            <a:pPr algn="ctr"/>
            <a:r>
              <a:rPr lang="ru-RU" dirty="0" smtClean="0"/>
              <a:t>Совершите чудо, руку протяните, </a:t>
            </a:r>
          </a:p>
          <a:p>
            <a:pPr algn="ctr"/>
            <a:r>
              <a:rPr lang="ru-RU" dirty="0" smtClean="0"/>
              <a:t>Надо, чтобы в дружбу верил каждый человек. Совершите чудо, руку протяните, </a:t>
            </a:r>
          </a:p>
          <a:p>
            <a:pPr algn="ctr"/>
            <a:r>
              <a:rPr lang="ru-RU" dirty="0" smtClean="0"/>
              <a:t>Надо, чтобы в дружбу верил каждый человек.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Обогрейте словом, обласкайте взглядом, </a:t>
            </a:r>
          </a:p>
          <a:p>
            <a:pPr algn="ctr"/>
            <a:r>
              <a:rPr lang="ru-RU" dirty="0" smtClean="0"/>
              <a:t>От весёлой шутки тает даже снег. </a:t>
            </a:r>
          </a:p>
          <a:p>
            <a:pPr algn="ctr"/>
            <a:r>
              <a:rPr lang="ru-RU" dirty="0" smtClean="0"/>
              <a:t>Это так чудесно, если с вами рядом </a:t>
            </a:r>
          </a:p>
          <a:p>
            <a:pPr algn="ctr"/>
            <a:r>
              <a:rPr lang="ru-RU" dirty="0" smtClean="0"/>
              <a:t>Улыбнётся незнакомый хмурый человек. </a:t>
            </a:r>
          </a:p>
          <a:p>
            <a:pPr algn="ctr"/>
            <a:r>
              <a:rPr lang="ru-RU" dirty="0" smtClean="0"/>
              <a:t>Это так чудесно, если с вами рядом </a:t>
            </a:r>
          </a:p>
          <a:p>
            <a:pPr algn="ctr"/>
            <a:r>
              <a:rPr lang="ru-RU" dirty="0" smtClean="0"/>
              <a:t>Улыбнётся незнакомый хмурый человек.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Мы не зря мечтали о волшебном чуде, </a:t>
            </a:r>
          </a:p>
          <a:p>
            <a:pPr algn="ctr"/>
            <a:r>
              <a:rPr lang="ru-RU" dirty="0" smtClean="0"/>
              <a:t>Пусть планету кружит всемогущий век. Совершите чудо, пусть выходит в люди,</a:t>
            </a:r>
          </a:p>
          <a:p>
            <a:pPr algn="ctr"/>
            <a:r>
              <a:rPr lang="ru-RU" dirty="0" smtClean="0"/>
              <a:t> Пусть выходит, пусть выходит в люди человек. Совершите чудо, пусть выходит в люди, Пусть выходит, пусть выходит в люди человек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Музыка Евгения Птичкина</a:t>
            </a:r>
            <a:br>
              <a:rPr lang="ru-RU" b="1" dirty="0" smtClean="0"/>
            </a:br>
            <a:r>
              <a:rPr lang="ru-RU" b="1" dirty="0" smtClean="0"/>
              <a:t>Слова Михаила </a:t>
            </a:r>
            <a:r>
              <a:rPr lang="ru-RU" b="1" dirty="0" err="1" smtClean="0"/>
              <a:t>Пляцковского</a:t>
            </a:r>
            <a:endParaRPr lang="ru-RU" b="1" dirty="0"/>
          </a:p>
        </p:txBody>
      </p:sp>
      <p:pic>
        <p:nvPicPr>
          <p:cNvPr id="7" name="Doktor-Vtson-_--9835_--Zemlyu-obmotali-tonen_kie-niti-MИNUS_original_-club18921089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55172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3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C00000"/>
                </a:solidFill>
              </a:rPr>
              <a:t>Спасибо за урок!</a:t>
            </a:r>
            <a:endParaRPr lang="ru-RU" sz="8000" dirty="0"/>
          </a:p>
        </p:txBody>
      </p:sp>
      <p:pic>
        <p:nvPicPr>
          <p:cNvPr id="5" name="5.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49411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8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S10260025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риятная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DC2E69-546E-48B9-A331-CEB5CC10D1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TS102600253</Template>
  <TotalTime>149</TotalTime>
  <Words>301</Words>
  <Application>Microsoft Office PowerPoint</Application>
  <PresentationFormat>Экран (4:3)</PresentationFormat>
  <Paragraphs>66</Paragraphs>
  <Slides>8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TS102600253</vt:lpstr>
      <vt:lpstr>Слайд 1</vt:lpstr>
      <vt:lpstr>Слайд 2</vt:lpstr>
      <vt:lpstr>Слайд 3</vt:lpstr>
      <vt:lpstr>Георгий Свиридов</vt:lpstr>
      <vt:lpstr>минор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ns</dc:creator>
  <cp:lastModifiedBy>ns</cp:lastModifiedBy>
  <cp:revision>17</cp:revision>
  <dcterms:created xsi:type="dcterms:W3CDTF">2013-03-10T18:42:29Z</dcterms:created>
  <dcterms:modified xsi:type="dcterms:W3CDTF">2013-03-11T16:11:35Z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TC026002539991</vt:lpwstr>
  </property>
</Properties>
</file>