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0" r:id="rId1"/>
  </p:sldMasterIdLst>
  <p:sldIdLst>
    <p:sldId id="256" r:id="rId2"/>
    <p:sldId id="276" r:id="rId3"/>
    <p:sldId id="259" r:id="rId4"/>
    <p:sldId id="262" r:id="rId5"/>
    <p:sldId id="270" r:id="rId6"/>
    <p:sldId id="269" r:id="rId7"/>
    <p:sldId id="274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9467" autoAdjust="0"/>
  </p:normalViewPr>
  <p:slideViewPr>
    <p:cSldViewPr>
      <p:cViewPr>
        <p:scale>
          <a:sx n="100" d="100"/>
          <a:sy n="100" d="100"/>
        </p:scale>
        <p:origin x="-204" y="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E400-63F3-4391-886B-411C62C04495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09E8-EAA4-46FE-8842-383919D9E0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E400-63F3-4391-886B-411C62C04495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09E8-EAA4-46FE-8842-383919D9E0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E400-63F3-4391-886B-411C62C04495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09E8-EAA4-46FE-8842-383919D9E0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E400-63F3-4391-886B-411C62C04495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09E8-EAA4-46FE-8842-383919D9E0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E400-63F3-4391-886B-411C62C04495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09E8-EAA4-46FE-8842-383919D9E0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E400-63F3-4391-886B-411C62C04495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09E8-EAA4-46FE-8842-383919D9E0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E400-63F3-4391-886B-411C62C04495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09E8-EAA4-46FE-8842-383919D9E0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E400-63F3-4391-886B-411C62C04495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09E8-EAA4-46FE-8842-383919D9E0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E400-63F3-4391-886B-411C62C04495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09E8-EAA4-46FE-8842-383919D9E0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E400-63F3-4391-886B-411C62C04495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09E8-EAA4-46FE-8842-383919D9E0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E400-63F3-4391-886B-411C62C04495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09E8-EAA4-46FE-8842-383919D9E05D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B5E400-63F3-4391-886B-411C62C04495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8F09E8-EAA4-46FE-8842-383919D9E05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136904" cy="633670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1824" y="188640"/>
            <a:ext cx="7772400" cy="46085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МОБУДОД ДДТ станицы Советской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мастер- класс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Игрушка – сувенир «Лошадка»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Объединение «Мягкая игрушка»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 Киреева О.Н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2013год.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23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593036"/>
          </a:xfrm>
        </p:spPr>
        <p:txBody>
          <a:bodyPr/>
          <a:lstStyle/>
          <a:p>
            <a:r>
              <a:rPr lang="ru-RU" dirty="0" smtClean="0"/>
              <a:t>Изготовление выкроек - лекал</a:t>
            </a:r>
            <a:endParaRPr lang="ru-RU" dirty="0"/>
          </a:p>
        </p:txBody>
      </p:sp>
      <p:pic>
        <p:nvPicPr>
          <p:cNvPr id="3074" name="Picture 2" descr="C:\Users\Ольга\Desktop\фотки лошадка\P10309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704856" cy="53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869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Последовательность выполнения игрушки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23528" y="1772816"/>
            <a:ext cx="3528392" cy="616373"/>
          </a:xfrm>
        </p:spPr>
        <p:txBody>
          <a:bodyPr/>
          <a:lstStyle/>
          <a:p>
            <a:pPr algn="ctr"/>
            <a:r>
              <a:rPr lang="ru-RU" sz="1600" b="1" dirty="0" smtClean="0">
                <a:latin typeface="Arial Black" pitchFamily="34" charset="0"/>
              </a:rPr>
              <a:t>Обводим выкройку- лекало на ткань</a:t>
            </a:r>
            <a:endParaRPr lang="ru-RU" sz="1600" b="1" dirty="0">
              <a:latin typeface="Arial Black" pitchFamily="34" charset="0"/>
            </a:endParaRPr>
          </a:p>
        </p:txBody>
      </p:sp>
      <p:pic>
        <p:nvPicPr>
          <p:cNvPr id="6" name="Picture 2" descr="G:\фотки лошадка\P10309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127658" y="2801082"/>
            <a:ext cx="399214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4008" y="1812927"/>
            <a:ext cx="3490546" cy="576262"/>
          </a:xfrm>
        </p:spPr>
        <p:txBody>
          <a:bodyPr/>
          <a:lstStyle/>
          <a:p>
            <a:r>
              <a:rPr lang="ru-RU" sz="1400" dirty="0" smtClean="0">
                <a:latin typeface="Arial Black" pitchFamily="34" charset="0"/>
              </a:rPr>
              <a:t>Вырезаем туловище лошадки</a:t>
            </a:r>
            <a:endParaRPr lang="ru-RU" sz="1400" dirty="0">
              <a:latin typeface="Arial Black" pitchFamily="34" charset="0"/>
            </a:endParaRPr>
          </a:p>
        </p:txBody>
      </p:sp>
      <p:pic>
        <p:nvPicPr>
          <p:cNvPr id="3074" name="Picture 2" descr="G:\фотки лошадка\P103097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2348880"/>
            <a:ext cx="430200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44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09442" y="116632"/>
            <a:ext cx="7125113" cy="1483567"/>
          </a:xfrm>
        </p:spPr>
        <p:txBody>
          <a:bodyPr/>
          <a:lstStyle/>
          <a:p>
            <a:r>
              <a:rPr lang="ru-RU" sz="2000" b="1" dirty="0" smtClean="0"/>
              <a:t>Гриву прошиваем ровными стежками</a:t>
            </a:r>
            <a:endParaRPr lang="ru-RU" sz="2000" b="1" dirty="0"/>
          </a:p>
        </p:txBody>
      </p:sp>
      <p:pic>
        <p:nvPicPr>
          <p:cNvPr id="6146" name="Picture 2" descr="G:\фотки лошадка\P10309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848872" cy="51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5652120" y="980728"/>
            <a:ext cx="864096" cy="864096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34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76864" cy="1483567"/>
          </a:xfrm>
        </p:spPr>
        <p:txBody>
          <a:bodyPr/>
          <a:lstStyle/>
          <a:p>
            <a:r>
              <a:rPr lang="ru-RU" sz="1800" b="1" dirty="0" smtClean="0"/>
              <a:t>Продолжаем шить дальше швом «петельный через край», дойдя до ног набиваем игрушку синтепоном , чтобы придать небольшой объем нашему изделию.</a:t>
            </a:r>
            <a:endParaRPr lang="ru-RU" sz="1800" b="1" dirty="0"/>
          </a:p>
        </p:txBody>
      </p:sp>
      <p:pic>
        <p:nvPicPr>
          <p:cNvPr id="7170" name="Picture 2" descr="G:\фотки лошадка\P10309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27280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1547664" y="3140968"/>
            <a:ext cx="1008112" cy="1008112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5076056" y="5877272"/>
            <a:ext cx="2016224" cy="576064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199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16200000" flipV="1">
            <a:off x="4177794" y="2239029"/>
            <a:ext cx="6549051" cy="2448272"/>
          </a:xfrm>
        </p:spPr>
        <p:txBody>
          <a:bodyPr vert="vert270"/>
          <a:lstStyle/>
          <a:p>
            <a:pPr algn="ctr"/>
            <a:r>
              <a:rPr lang="ru-RU" b="1" dirty="0" smtClean="0"/>
              <a:t>Делаем надрезы на гриве</a:t>
            </a:r>
            <a:endParaRPr lang="ru-RU" b="1" dirty="0"/>
          </a:p>
        </p:txBody>
      </p:sp>
      <p:pic>
        <p:nvPicPr>
          <p:cNvPr id="9218" name="Picture 2" descr="G:\фотки лошадка\P10309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9531" y="944727"/>
            <a:ext cx="648072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2987824" y="1340768"/>
            <a:ext cx="1296144" cy="180020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840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105785" y="2023004"/>
            <a:ext cx="6333025" cy="2808313"/>
          </a:xfrm>
        </p:spPr>
        <p:txBody>
          <a:bodyPr vert="vert270"/>
          <a:lstStyle/>
          <a:p>
            <a:r>
              <a:rPr lang="ru-RU" sz="2800" dirty="0" smtClean="0"/>
              <a:t>Оформляем готовую игрушку, по своему вкусу</a:t>
            </a:r>
            <a:endParaRPr lang="ru-RU" sz="2800" dirty="0"/>
          </a:p>
        </p:txBody>
      </p:sp>
      <p:pic>
        <p:nvPicPr>
          <p:cNvPr id="11266" name="Picture 2" descr="G:\фотки лошадка\P10309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5026" y="919202"/>
            <a:ext cx="63576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909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4586288"/>
            <a:ext cx="7125113" cy="1651024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b="1" dirty="0" smtClean="0"/>
              <a:t>Спасибо за внимание !</a:t>
            </a:r>
            <a:endParaRPr lang="ru-RU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836713"/>
            <a:ext cx="7304087" cy="374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76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414</TotalTime>
  <Words>62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Spring</vt:lpstr>
      <vt:lpstr>МОБУДОД ДДТ станицы Советской мастер- класс Игрушка – сувенир «Лошадка» Объединение «Мягкая игрушка»  Педагог дополнительного образования Киреева О.Н 2013год.</vt:lpstr>
      <vt:lpstr>Изготовление выкроек - лекал</vt:lpstr>
      <vt:lpstr>Последовательность выполнения игрушки</vt:lpstr>
      <vt:lpstr>Гриву прошиваем ровными стежками</vt:lpstr>
      <vt:lpstr>Продолжаем шить дальше швом «петельный через край», дойдя до ног набиваем игрушку синтепоном , чтобы придать небольшой объем нашему изделию.</vt:lpstr>
      <vt:lpstr>Делаем надрезы на гриве</vt:lpstr>
      <vt:lpstr>Оформляем готовую игрушку, по своему вкусу</vt:lpstr>
      <vt:lpstr>     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программа Объединения «Волшебный пластилин» Срок обучения :2года Возраст детей :6-12лет Направленность :художественно-эстетическая Педагог :Дмитриева Л..</dc:title>
  <dc:creator>1</dc:creator>
  <cp:lastModifiedBy>User</cp:lastModifiedBy>
  <cp:revision>43</cp:revision>
  <dcterms:created xsi:type="dcterms:W3CDTF">2013-04-09T05:34:46Z</dcterms:created>
  <dcterms:modified xsi:type="dcterms:W3CDTF">2015-03-15T17:58:19Z</dcterms:modified>
</cp:coreProperties>
</file>