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3" r:id="rId2"/>
    <p:sldId id="265" r:id="rId3"/>
    <p:sldId id="266" r:id="rId4"/>
    <p:sldId id="264" r:id="rId5"/>
    <p:sldId id="260" r:id="rId6"/>
    <p:sldId id="261" r:id="rId7"/>
    <p:sldId id="258" r:id="rId8"/>
    <p:sldId id="259" r:id="rId9"/>
    <p:sldId id="262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E516F-4983-45DD-BBE3-2A4C4EE2F71B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C8BF4-0AA9-464C-9FA5-45A1DDAE5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59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6FE6-1416-4CE7-B8FA-B74EF692DB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4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4043-02FB-4F04-82C3-10C4D1982890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EC26-989D-41B5-A8A5-50F174C56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4043-02FB-4F04-82C3-10C4D1982890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EC26-989D-41B5-A8A5-50F174C56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4043-02FB-4F04-82C3-10C4D1982890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EC26-989D-41B5-A8A5-50F174C56FE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4043-02FB-4F04-82C3-10C4D1982890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EC26-989D-41B5-A8A5-50F174C56FE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4043-02FB-4F04-82C3-10C4D1982890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EC26-989D-41B5-A8A5-50F174C56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4043-02FB-4F04-82C3-10C4D1982890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EC26-989D-41B5-A8A5-50F174C56F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4043-02FB-4F04-82C3-10C4D1982890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EC26-989D-41B5-A8A5-50F174C56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4043-02FB-4F04-82C3-10C4D1982890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EC26-989D-41B5-A8A5-50F174C56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4043-02FB-4F04-82C3-10C4D1982890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EC26-989D-41B5-A8A5-50F174C56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4043-02FB-4F04-82C3-10C4D1982890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EC26-989D-41B5-A8A5-50F174C56FE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4043-02FB-4F04-82C3-10C4D1982890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EC26-989D-41B5-A8A5-50F174C56FE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8B4043-02FB-4F04-82C3-10C4D1982890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701EC26-989D-41B5-A8A5-50F174C56FE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papers.ru/wallpapers/animals/Dolphins/7540/1400-1050_%D0%94%D0%B5%D0%BB%D1%8C%D1%84%D0%B8%D0%BD%D1%8B-%D0%B2-%D0%BF%D1%80%D1%8B%D0%B6%D0%BA%D0%B5.html" TargetMode="External"/><Relationship Id="rId3" Type="http://schemas.openxmlformats.org/officeDocument/2006/relationships/hyperlink" Target="http://animo2.ucoz.ru/photo/animacii_malogo_razmera/animacii_rybok/38" TargetMode="External"/><Relationship Id="rId7" Type="http://schemas.openxmlformats.org/officeDocument/2006/relationships/hyperlink" Target="http://kartinki-na-rabochiy-stol.ru/corner-of-the-beach-in-hawaii_1680x1050_img82618.html" TargetMode="External"/><Relationship Id="rId2" Type="http://schemas.openxmlformats.org/officeDocument/2006/relationships/hyperlink" Target="http://suan-butterfly.narod.ru/photoalbum10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nimo2.ucoz.ru/photo/animacii_malogo_razmera/sklad_animacij/fotografija_1/14-0-11295" TargetMode="External"/><Relationship Id="rId5" Type="http://schemas.openxmlformats.org/officeDocument/2006/relationships/hyperlink" Target="http://smayli.ru/pticia_2.html" TargetMode="External"/><Relationship Id="rId10" Type="http://schemas.openxmlformats.org/officeDocument/2006/relationships/hyperlink" Target="http://fantasyflash.ru/anime/index.php?kont=sea&amp;n=1" TargetMode="External"/><Relationship Id="rId4" Type="http://schemas.openxmlformats.org/officeDocument/2006/relationships/hyperlink" Target="http://cool-pictures.su/photo/animacija/foto_animacii_raznoe/morgajushhij_glaz/18-0-12412" TargetMode="External"/><Relationship Id="rId9" Type="http://schemas.openxmlformats.org/officeDocument/2006/relationships/hyperlink" Target="http://smayls.ru/animashki-pticy_2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0" y="3556001"/>
            <a:ext cx="4320480" cy="14732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Автор: Крюкова Надежда Николаевна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Дмитровская</a:t>
            </a:r>
            <a:r>
              <a:rPr lang="ru-RU" dirty="0" smtClean="0">
                <a:solidFill>
                  <a:srgbClr val="7030A0"/>
                </a:solidFill>
              </a:rPr>
              <a:t> СОШ №3 с углубленным изучением отдельных предметов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8882" y="1213009"/>
            <a:ext cx="61141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Физкультминутка</a:t>
            </a:r>
            <a:r>
              <a:rPr lang="ru-RU" sz="5400" b="1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глаз.</a:t>
            </a:r>
            <a:endParaRPr lang="ru-RU" sz="5400" b="1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66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адим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692696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FF00"/>
                </a:solidFill>
              </a:rPr>
              <a:t>Зажмурьте глаза,</a:t>
            </a:r>
          </a:p>
          <a:p>
            <a:pPr algn="ctr"/>
            <a:r>
              <a:rPr lang="ru-RU" sz="5400" i="1" dirty="0" smtClean="0">
                <a:solidFill>
                  <a:srgbClr val="FFFF00"/>
                </a:solidFill>
              </a:rPr>
              <a:t> а затем быстро поморгайте</a:t>
            </a:r>
            <a:endParaRPr lang="ru-RU" sz="5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359452"/>
            <a:ext cx="2731071" cy="19470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64088" y="2359451"/>
            <a:ext cx="2731071" cy="19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Спасибо за внимание. </a:t>
            </a:r>
            <a:endParaRPr lang="ru-RU" sz="54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8" y="1556792"/>
            <a:ext cx="9123825" cy="5229200"/>
          </a:xfrm>
        </p:spPr>
      </p:pic>
    </p:spTree>
    <p:extLst>
      <p:ext uri="{BB962C8B-B14F-4D97-AF65-F5344CB8AC3E}">
        <p14:creationId xmlns:p14="http://schemas.microsoft.com/office/powerpoint/2010/main" val="40882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картинок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484784"/>
            <a:ext cx="7999802" cy="4641696"/>
          </a:xfrm>
        </p:spPr>
        <p:txBody>
          <a:bodyPr/>
          <a:lstStyle/>
          <a:p>
            <a:r>
              <a:rPr lang="ru-RU" sz="1200" dirty="0" smtClean="0"/>
              <a:t>1. Бабочка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suan-butterfly.narod.ru/photoalbum10.html</a:t>
            </a:r>
            <a:endParaRPr lang="ru-RU" sz="1200" dirty="0" smtClean="0"/>
          </a:p>
          <a:p>
            <a:r>
              <a:rPr lang="ru-RU" sz="1200" dirty="0" smtClean="0"/>
              <a:t>2. рыбка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animo2.ucoz.ru/photo/animacii_malogo_razmera/animacii_rybok/38</a:t>
            </a:r>
            <a:endParaRPr lang="ru-RU" sz="1200" dirty="0" smtClean="0"/>
          </a:p>
          <a:p>
            <a:r>
              <a:rPr lang="ru-RU" sz="1200" dirty="0" smtClean="0"/>
              <a:t>3. </a:t>
            </a:r>
            <a:r>
              <a:rPr lang="en-US" sz="1200" dirty="0"/>
              <a:t>www. okozorko.ru </a:t>
            </a:r>
            <a:endParaRPr lang="en-US" sz="1200" dirty="0" smtClean="0"/>
          </a:p>
          <a:p>
            <a:r>
              <a:rPr lang="en-US" sz="1200" dirty="0" smtClean="0"/>
              <a:t>4.</a:t>
            </a:r>
            <a:r>
              <a:rPr lang="ru-RU" sz="1200" dirty="0" smtClean="0"/>
              <a:t> глаз </a:t>
            </a: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cool-pictures.su/photo/animacija/foto_animacii_raznoe/morgajushhij_glaz/18-0-12412</a:t>
            </a:r>
            <a:endParaRPr lang="ru-RU" sz="1200" dirty="0" smtClean="0"/>
          </a:p>
          <a:p>
            <a:r>
              <a:rPr lang="ru-RU" sz="1200" dirty="0" smtClean="0"/>
              <a:t>5. птица </a:t>
            </a:r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smayli.ru/pticia_2.html</a:t>
            </a:r>
            <a:endParaRPr lang="ru-RU" sz="1200" dirty="0" smtClean="0"/>
          </a:p>
          <a:p>
            <a:r>
              <a:rPr lang="ru-RU" sz="1200" dirty="0" smtClean="0"/>
              <a:t>6. восклицательный знак </a:t>
            </a:r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animo2.ucoz.ru/photo/animacii_malogo_razmera/sklad_animacij/fotografija_1/14-0-11295</a:t>
            </a:r>
            <a:endParaRPr lang="ru-RU" sz="1200" dirty="0" smtClean="0"/>
          </a:p>
          <a:p>
            <a:r>
              <a:rPr lang="ru-RU" sz="1200" dirty="0" smtClean="0"/>
              <a:t>7.</a:t>
            </a:r>
            <a:r>
              <a:rPr lang="en-US" sz="1200" dirty="0"/>
              <a:t> </a:t>
            </a:r>
            <a:r>
              <a:rPr lang="ru-RU" sz="1200" dirty="0" smtClean="0"/>
              <a:t> море </a:t>
            </a:r>
            <a:r>
              <a:rPr lang="en-US" sz="1200" dirty="0" smtClean="0">
                <a:hlinkClick r:id="rId7"/>
              </a:rPr>
              <a:t>http</a:t>
            </a:r>
            <a:r>
              <a:rPr lang="en-US" sz="1200" dirty="0">
                <a:hlinkClick r:id="rId7"/>
              </a:rPr>
              <a:t>://</a:t>
            </a:r>
            <a:r>
              <a:rPr lang="en-US" sz="1200" dirty="0" smtClean="0">
                <a:hlinkClick r:id="rId7"/>
              </a:rPr>
              <a:t>kartinki-na-rabochiy-stol.ru/corner-of-the-beach-in-hawaii_1680x1050_img82618.html</a:t>
            </a:r>
            <a:endParaRPr lang="ru-RU" sz="1200" dirty="0" smtClean="0"/>
          </a:p>
          <a:p>
            <a:r>
              <a:rPr lang="ru-RU" sz="1200" dirty="0" smtClean="0"/>
              <a:t>8. дельфины </a:t>
            </a:r>
            <a:r>
              <a:rPr lang="en-US" sz="1200" dirty="0">
                <a:hlinkClick r:id="rId8"/>
              </a:rPr>
              <a:t>http://wpapers.ru/wallpapers/animals/Dolphins/7540/1400-1050_%D0%94%D0%B5%D0%BB%D1%8C%D1%84%D0%B8%D0%BD%D1%8B-%D0%B2-%</a:t>
            </a:r>
            <a:r>
              <a:rPr lang="en-US" sz="1200" dirty="0" smtClean="0">
                <a:hlinkClick r:id="rId8"/>
              </a:rPr>
              <a:t>D0%BF%D1%80%D1%8B%D0%B6%D0%BA%D0%B5.html</a:t>
            </a:r>
            <a:endParaRPr lang="ru-RU" sz="1200" dirty="0" smtClean="0"/>
          </a:p>
          <a:p>
            <a:r>
              <a:rPr lang="ru-RU" sz="1200" dirty="0" smtClean="0"/>
              <a:t>9. птица </a:t>
            </a:r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smayls.ru/animashki-pticy_2.html</a:t>
            </a:r>
            <a:endParaRPr lang="en-US" sz="1200" dirty="0"/>
          </a:p>
          <a:p>
            <a:r>
              <a:rPr lang="ru-RU" sz="1200" dirty="0" smtClean="0"/>
              <a:t>10. рыбка 2 </a:t>
            </a:r>
            <a:r>
              <a:rPr lang="en-US" sz="1200" dirty="0">
                <a:hlinkClick r:id="rId10"/>
              </a:rPr>
              <a:t>http://</a:t>
            </a:r>
            <a:r>
              <a:rPr lang="en-US" sz="1200" dirty="0" smtClean="0">
                <a:hlinkClick r:id="rId10"/>
              </a:rPr>
              <a:t>fantasyflash.ru/anime/index.php?kont=sea&amp;n=1</a:t>
            </a:r>
            <a:endParaRPr lang="ru-RU" sz="1200" dirty="0" smtClean="0"/>
          </a:p>
          <a:p>
            <a:r>
              <a:rPr lang="en-US" sz="1200" dirty="0"/>
              <a:t>	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6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5" cy="44973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4000" i="1" dirty="0" smtClean="0">
                <a:solidFill>
                  <a:srgbClr val="FF3333"/>
                </a:solidFill>
              </a:rPr>
              <a:t>Потрите ладони и сложите их как на картинке</a:t>
            </a:r>
          </a:p>
          <a:p>
            <a:pPr marL="0" indent="0">
              <a:buNone/>
            </a:pPr>
            <a:endParaRPr lang="ru-RU" sz="4000" i="1" dirty="0" smtClean="0">
              <a:solidFill>
                <a:srgbClr val="FF3333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Давайте поможем нашим глазам отдохнуть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 descr="C:\Users\Вадим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7218"/>
            <a:ext cx="5868652" cy="39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7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212976"/>
            <a:ext cx="8280919" cy="3312368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AutoNum type="arabicPeriod"/>
            </a:pPr>
            <a:r>
              <a:rPr lang="ru-RU" sz="3200" i="1" dirty="0">
                <a:solidFill>
                  <a:srgbClr val="FF0000"/>
                </a:solidFill>
                <a:cs typeface="Aharoni" pitchFamily="2" charset="-79"/>
              </a:rPr>
              <a:t>Закройте глаза </a:t>
            </a:r>
          </a:p>
          <a:p>
            <a:pPr marL="742950" indent="-742950">
              <a:buAutoNum type="arabicPeriod"/>
            </a:pPr>
            <a:r>
              <a:rPr lang="ru-RU" sz="3200" i="1" dirty="0">
                <a:solidFill>
                  <a:srgbClr val="FF0000"/>
                </a:solidFill>
                <a:cs typeface="Aharoni" pitchFamily="2" charset="-79"/>
              </a:rPr>
              <a:t>прикройте  ладонями так, чтобы не проникал свет.  Ладони должны  лежать на скулах, а пальцы - на лбу. Локти опираются на стол </a:t>
            </a:r>
            <a:endParaRPr lang="ru-RU" sz="3200" i="1" dirty="0" smtClean="0">
              <a:solidFill>
                <a:srgbClr val="FF0000"/>
              </a:solidFill>
              <a:cs typeface="Aharoni" pitchFamily="2" charset="-79"/>
            </a:endParaRPr>
          </a:p>
          <a:p>
            <a:pPr marL="742950" indent="-742950">
              <a:buAutoNum type="arabicPeriod"/>
            </a:pPr>
            <a:r>
              <a:rPr lang="ru-RU" sz="3200" i="1" dirty="0" smtClean="0">
                <a:solidFill>
                  <a:srgbClr val="FF0000"/>
                </a:solidFill>
                <a:cs typeface="Aharoni" pitchFamily="2" charset="-79"/>
              </a:rPr>
              <a:t>Представьте абсолютно черный лист бумаги…</a:t>
            </a:r>
            <a:endParaRPr lang="ru-RU" sz="3200" i="1" dirty="0">
              <a:solidFill>
                <a:srgbClr val="FF0000"/>
              </a:solidFill>
              <a:cs typeface="Aharoni" pitchFamily="2" charset="-79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946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Вадим\Desktop\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76672"/>
            <a:ext cx="2232248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адим\Desktop\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40" y="404664"/>
            <a:ext cx="4873597" cy="324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5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600" dirty="0" smtClean="0"/>
              <a:t>Ребята! Внимательно следите за движущимися предметами, не поворачивая головы.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91" y="1844824"/>
            <a:ext cx="160017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07371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адим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9" y="103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18281" y="2578099"/>
            <a:ext cx="2118717" cy="15408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7735461" y="2665629"/>
            <a:ext cx="1878013" cy="136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80728" y="1124744"/>
            <a:ext cx="2118717" cy="154088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7812360" y="1212272"/>
            <a:ext cx="1878013" cy="136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18281" y="1877808"/>
            <a:ext cx="2118717" cy="154088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7768079" y="1895186"/>
            <a:ext cx="1878013" cy="136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8187464" y="2042452"/>
            <a:ext cx="1878013" cy="136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65881" y="2030208"/>
            <a:ext cx="2118717" cy="15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0973 L 1.1158 0.0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60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4913 -0.0088 L -1.94444E-6 3.7037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48" y="4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1.07326 -0.0074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63" y="-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875 -0.00741 L 0.08247 -0.00509 " pathEditMode="relative" rAng="0" ptsTypes="AA">
                                      <p:cBhvr>
                                        <p:cTn id="25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52" y="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1.1158 -0.001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81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094 -0.00949 L -1.94444E-6 1.85185E-6 " pathEditMode="relative" rAng="0" ptsTypes="AA">
                                      <p:cBhvr>
                                        <p:cTn id="36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38" y="4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1.1158 -0.001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81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2" presetClass="entr" presetSubtype="2" decel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792 -0.00254 L 3.33333E-6 -3.7037E-6 " pathEditMode="relative" rAng="0" ptsTypes="AA">
                                      <p:cBhvr>
                                        <p:cTn id="47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9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дим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" y="-29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84311" flipH="1">
            <a:off x="-643734" y="6402109"/>
            <a:ext cx="1509303" cy="15093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5689">
            <a:off x="8300338" y="6541870"/>
            <a:ext cx="1454988" cy="15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repeatCount="2000" accel="11000" decel="1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729 -0.06505 L 0.77274 -1.01597 L 0.63142 -0.06227 L 0.48993 -1.00764 L 0.3474 -0.08496 L 0.16823 -1.00509 L 0.02344 -0.06505 " pathEditMode="relative" rAng="0" ptsTypes="FFFFFAF">
                                      <p:cBhvr>
                                        <p:cTn id="6" dur="6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01" y="-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38" presetClass="path" presetSubtype="0" repeatCount="2000" accel="11167" decel="111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25 -0.08472 L -0.1948 -1.03634 L -0.33611 -0.08195 L -0.47761 -1.02801 L -0.62014 -0.10463 L -0.79931 -1.0257 L -0.9441 -0.08472 " pathEditMode="relative" rAng="0" ptsTypes="FFFFFAF">
                                      <p:cBhvr>
                                        <p:cTn id="9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01" y="-474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дим\Desktop\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700336"/>
            <a:ext cx="1819275" cy="1457325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push dir="u"/>
      </p:transition>
    </mc:Choice>
    <mc:Fallback xmlns="">
      <p:transition advClick="0" advTm="1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206 C -0.00764 -0.20301 0.13038 -0.39676 0.30989 -0.40856 C 0.48889 -0.42037 0.64045 -0.24653 0.64896 -0.02222 C 0.65712 0.20185 0.51875 0.39329 0.33975 0.40509 C 0.16041 0.41667 0.00798 0.24491 0.00034 0.0206 Z " pathEditMode="relative" rAng="16033396" ptsTypes="fffff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492896"/>
            <a:ext cx="1819275" cy="1457325"/>
          </a:xfrm>
        </p:spPr>
      </p:pic>
    </p:spTree>
    <p:extLst>
      <p:ext uri="{BB962C8B-B14F-4D97-AF65-F5344CB8AC3E}">
        <p14:creationId xmlns:p14="http://schemas.microsoft.com/office/powerpoint/2010/main" val="377771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-0.05348 C 0.00938 -0.28241 0.1882 -0.43241 0.37535 -0.38542 C 0.56302 -0.33982 0.6882 -0.11528 0.65642 0.11365 C 0.62448 0.34398 0.44722 0.4912 0.2599 0.4449 C 0.07257 0.39861 -0.05486 0.17638 -0.02292 -0.05348 Z " pathEditMode="relative" rAng="-4769148" ptsTypes="fffff">
                                      <p:cBhvr>
                                        <p:cTn id="6" dur="4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93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дим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520" y="4725144"/>
            <a:ext cx="11144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3000" accel="38000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11621 C 0.00208 0.01574 0.08993 0.12291 0.1967 0.12291 C 0.32309 0.12291 0.36875 0.0037 0.38785 -0.06806 L 0.40764 -0.16412 C 0.42726 -0.23588 0.47552 -0.35463 0.61805 -0.35463 C 0.70955 -0.35463 0.81319 -0.24792 0.81319 -0.11621 C 0.81319 0.01574 0.70955 0.12291 0.61805 0.12291 C 0.47552 0.12291 0.42726 0.0037 0.40764 -0.06806 L 0.38785 -0.16412 C 0.36875 -0.23588 0.32309 -0.35463 0.1967 -0.35463 C 0.08993 -0.35463 0.00208 -0.24792 0.00208 -0.11621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5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845</TotalTime>
  <Words>158</Words>
  <Application>Microsoft Office PowerPoint</Application>
  <PresentationFormat>Экран (4:3)</PresentationFormat>
  <Paragraphs>28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Давайте поможем нашим глазам отдохнуть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 </vt:lpstr>
      <vt:lpstr>Источники картинок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</dc:creator>
  <cp:lastModifiedBy>Вадим</cp:lastModifiedBy>
  <cp:revision>55</cp:revision>
  <dcterms:created xsi:type="dcterms:W3CDTF">2012-07-04T22:49:39Z</dcterms:created>
  <dcterms:modified xsi:type="dcterms:W3CDTF">2012-12-18T08:30:32Z</dcterms:modified>
</cp:coreProperties>
</file>