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1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3" autoAdjust="0"/>
    <p:restoredTop sz="94658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23EB-7E30-4416-9E56-1F1B8A647E17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1605-34D0-4C92-B4CB-3F78DE031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FAC54-CA46-40B4-A445-DE330B11F81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120F7-1658-48ED-95C3-F8473089F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7A016B-A4B3-4909-8233-140241FE242F}" type="datetimeFigureOut">
              <a:rPr lang="ru-RU" smtClean="0"/>
              <a:pPr/>
              <a:t>30.10.2011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0D3814-A222-4787-A663-DB59E855F8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Художественный образ в романсе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«</a:t>
            </a:r>
            <a:r>
              <a:rPr lang="ru-RU" sz="4800" dirty="0" err="1" smtClean="0">
                <a:solidFill>
                  <a:srgbClr val="FFFF00"/>
                </a:solidFill>
              </a:rPr>
              <a:t>Царскосельская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статуя»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9411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Композитор : Ц.Кюи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Слова: А.С.Пушкин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48196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ru-RU" sz="4600" i="1" u="sng" dirty="0" smtClean="0">
                <a:solidFill>
                  <a:srgbClr val="FFFF00"/>
                </a:solidFill>
              </a:rPr>
              <a:t>Цезарь Кюи </a:t>
            </a:r>
            <a:r>
              <a:rPr lang="ru-RU" sz="4600" dirty="0" smtClean="0">
                <a:solidFill>
                  <a:srgbClr val="FFFF00"/>
                </a:solidFill>
              </a:rPr>
              <a:t>- русский композитор, музыкальный критик. </a:t>
            </a:r>
            <a:br>
              <a:rPr lang="ru-RU" sz="4600" dirty="0" smtClean="0">
                <a:solidFill>
                  <a:srgbClr val="FFFF00"/>
                </a:solidFill>
              </a:rPr>
            </a:br>
            <a:r>
              <a:rPr lang="ru-RU" sz="4600" dirty="0" smtClean="0">
                <a:solidFill>
                  <a:srgbClr val="FFFF00"/>
                </a:solidFill>
              </a:rPr>
              <a:t>    Как художник наиболее раскрылся в миниатюре и </a:t>
            </a:r>
            <a:r>
              <a:rPr lang="ru-RU" sz="4600" dirty="0" smtClean="0">
                <a:solidFill>
                  <a:srgbClr val="FFFF00"/>
                </a:solidFill>
              </a:rPr>
              <a:t>прежде всего </a:t>
            </a:r>
            <a:r>
              <a:rPr lang="ru-RU" sz="4600" dirty="0" smtClean="0">
                <a:solidFill>
                  <a:srgbClr val="FFFF00"/>
                </a:solidFill>
              </a:rPr>
              <a:t>в романсе. </a:t>
            </a:r>
            <a:br>
              <a:rPr lang="ru-RU" sz="4600" dirty="0" smtClean="0">
                <a:solidFill>
                  <a:srgbClr val="FFFF00"/>
                </a:solidFill>
              </a:rPr>
            </a:br>
            <a:endParaRPr lang="ru-RU" sz="4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305800" cy="381642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Романс </a:t>
            </a:r>
            <a:r>
              <a:rPr lang="ru-RU" sz="4000" i="1" dirty="0" smtClean="0">
                <a:solidFill>
                  <a:srgbClr val="FFFF00"/>
                </a:solidFill>
              </a:rPr>
              <a:t>«</a:t>
            </a:r>
            <a:r>
              <a:rPr lang="ru-RU" sz="4000" i="1" dirty="0" err="1" smtClean="0">
                <a:solidFill>
                  <a:srgbClr val="FFFF00"/>
                </a:solidFill>
              </a:rPr>
              <a:t>Царскосельская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</a:rPr>
              <a:t>статуя»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Эта миниатюра – одна из жемчужин русской вокальной лирики. Представляет собой сочетание трех великолепных созданий искусства: скульптуры, поэзии и музыки.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0960" cy="21431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Сюжет композиции  </a:t>
            </a:r>
            <a:r>
              <a:rPr lang="ru-RU" sz="2000" dirty="0" smtClean="0">
                <a:solidFill>
                  <a:srgbClr val="FFFF00"/>
                </a:solidFill>
              </a:rPr>
              <a:t>позаимствован </a:t>
            </a:r>
            <a:r>
              <a:rPr lang="ru-RU" sz="2000" dirty="0" smtClean="0">
                <a:solidFill>
                  <a:srgbClr val="FFFF00"/>
                </a:solidFill>
              </a:rPr>
              <a:t>у французского баснописца 17 века Ж. Лафонтена - молодая крестьянская девушка отправилась на базар продавать молоко, но замечталась о возможном богатстве. Представив себя богатой, она подпрыгнула от радости и уронила кувшин с молоком. Кувшин разбился, молоко разлилось по земле, а девушка в печали присела у обочины дороги.     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 </a:t>
            </a:r>
            <a:br>
              <a:rPr lang="ru-RU" sz="1800" dirty="0" smtClean="0">
                <a:solidFill>
                  <a:srgbClr val="FFFF00"/>
                </a:solidFill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3491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305800" cy="223224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Воссоздал памятник печали скульптор Павел Петрович Соколов. Находится скульптура в Екатерининском парке в Царском селе. В 1830 году   А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. С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. Пушкин, под впечатлением этой скульптуры, пишет  стихотворение 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rgbClr val="FFFF00"/>
                </a:solidFill>
                <a:cs typeface="Times New Roman" pitchFamily="18" charset="0"/>
              </a:rPr>
              <a:t>Царскосельская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статуя». Что же его заставило  вспомнить  эту скульптуру? 1830 год – </a:t>
            </a:r>
            <a:r>
              <a:rPr lang="ru-RU" sz="1800" dirty="0" err="1" smtClean="0">
                <a:solidFill>
                  <a:srgbClr val="FFFF00"/>
                </a:solidFill>
                <a:cs typeface="Times New Roman" pitchFamily="18" charset="0"/>
              </a:rPr>
              <a:t>год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 великого перелома в творчестве русского гения. Он подводит итог сделанного, чтобы смело двинуться по новой, неизведанной дороге. Пушкин полон творческих сил  и новых замыслов. Прощание с прошлым всегда волнительно.  Вот в такой эмоциональный момент и родилось </a:t>
            </a:r>
            <a:r>
              <a:rPr lang="ru-RU" sz="1800" smtClean="0">
                <a:solidFill>
                  <a:srgbClr val="FFFF00"/>
                </a:solidFill>
                <a:cs typeface="Times New Roman" pitchFamily="18" charset="0"/>
              </a:rPr>
              <a:t>стихотворение </a:t>
            </a:r>
            <a:r>
              <a:rPr lang="ru-RU" sz="1800" smtClean="0">
                <a:solidFill>
                  <a:srgbClr val="FFFF00"/>
                </a:solidFill>
                <a:cs typeface="Times New Roman" pitchFamily="18" charset="0"/>
              </a:rPr>
              <a:t>«Царскосельская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статуя»</a:t>
            </a:r>
            <a:endParaRPr lang="ru-R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59401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824536" cy="966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47260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998</TotalTime>
  <Words>180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 Художественный образ в романсе  «Царскосельская статуя»</vt:lpstr>
      <vt:lpstr>    Цезарь Кюи - русский композитор, музыкальный критик.      Как художник наиболее раскрылся в миниатюре и прежде всего в романсе.  </vt:lpstr>
      <vt:lpstr>Романс «Царскосельская статуя»  Эта миниатюра – одна из жемчужин русской вокальной лирики. Представляет собой сочетание трех великолепных созданий искусства: скульптуры, поэзии и музыки.</vt:lpstr>
      <vt:lpstr>Сюжет композиции  позаимствован у французского баснописца 17 века Ж. Лафонтена - молодая крестьянская девушка отправилась на базар продавать молоко, но замечталась о возможном богатстве. Представив себя богатой, она подпрыгнула от радости и уронила кувшин с молоком. Кувшин разбился, молоко разлилось по земле, а девушка в печали присела у обочины дороги.        </vt:lpstr>
      <vt:lpstr>Воссоздал памятник печали скульптор Павел Петрович Соколов. Находится скульптура в Екатерининском парке в Царском селе. В 1830 году   А. С. Пушкин, под впечатлением этой скульптуры, пишет  стихотворение «Царскосельская статуя». Что же его заставило  вспомнить  эту скульптуру? 1830 год – год великого перелома в творчестве русского гения. Он подводит итог сделанного, чтобы смело двинуться по новой, неизведанной дороге. Пушкин полон творческих сил  и новых замыслов. Прощание с прошлым всегда волнительно.  Вот в такой эмоциональный момент и родилось стихотворение «Царскосельская статуя»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83</cp:revision>
  <dcterms:created xsi:type="dcterms:W3CDTF">2011-09-24T03:01:06Z</dcterms:created>
  <dcterms:modified xsi:type="dcterms:W3CDTF">2011-10-29T19:03:58Z</dcterms:modified>
</cp:coreProperties>
</file>