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8143932" cy="3714776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Герои в музыкальных произведениях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357686" y="1714488"/>
            <a:ext cx="4643470" cy="3071834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Сергей</a:t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Сергеевич</a:t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Прокофьев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Прокофьев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928670"/>
            <a:ext cx="4095767" cy="575747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u="sng" dirty="0" smtClean="0">
                <a:latin typeface="Times New Roman" pitchFamily="18" charset="0"/>
                <a:cs typeface="Times New Roman" pitchFamily="18" charset="0"/>
              </a:rPr>
              <a:t>Кантата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– произведение для хора, симфонического оркестра и певцов – солистов, которое состоит из нескольких частей.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000496" y="2071678"/>
            <a:ext cx="4857784" cy="2143140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Александр</a:t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Невский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Корин А. Невски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500042"/>
            <a:ext cx="3396733" cy="621656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Кантата «Александр Невский»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хор «Вставайте люди русские»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715436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Вставайте люди русские,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 славный бой, на смертный бой,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Вставайте, люди вольные,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 нашу землю честную.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Живым бойцам - почет и честь,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 мертвым - слава вечная!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65</Words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Герои в музыкальных произведениях</vt:lpstr>
      <vt:lpstr>Сергей Сергеевич Прокофьев</vt:lpstr>
      <vt:lpstr>Слайд 3</vt:lpstr>
      <vt:lpstr>Александр Невский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Герои в музыкальных произведениях</dc:title>
  <cp:lastModifiedBy>internet</cp:lastModifiedBy>
  <cp:revision>6</cp:revision>
  <dcterms:modified xsi:type="dcterms:W3CDTF">2013-02-26T15:28:50Z</dcterms:modified>
</cp:coreProperties>
</file>