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9" r:id="rId2"/>
    <p:sldId id="274" r:id="rId3"/>
    <p:sldId id="258" r:id="rId4"/>
    <p:sldId id="277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78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C4808-76E2-4402-9176-C00136A69D9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AFB65-63EE-475F-9B28-D08E7DC23E6A}">
      <dgm:prSet phldrT="[Текст]" custT="1"/>
      <dgm:spPr/>
      <dgm:t>
        <a:bodyPr/>
        <a:lstStyle/>
        <a:p>
          <a:r>
            <a:rPr lang="ru-RU" sz="2400" dirty="0" smtClean="0"/>
            <a:t>Способы словообразования</a:t>
          </a:r>
          <a:endParaRPr lang="ru-RU" sz="2400" dirty="0"/>
        </a:p>
      </dgm:t>
    </dgm:pt>
    <dgm:pt modelId="{7A923B67-B71F-4E17-AAAA-C3F36C7D2465}" type="parTrans" cxnId="{34221897-1C1F-4FD4-A39A-0FBAD18AD329}">
      <dgm:prSet/>
      <dgm:spPr/>
      <dgm:t>
        <a:bodyPr/>
        <a:lstStyle/>
        <a:p>
          <a:endParaRPr lang="ru-RU"/>
        </a:p>
      </dgm:t>
    </dgm:pt>
    <dgm:pt modelId="{81F8926A-FC35-4562-94F0-266A8024EFF9}" type="sibTrans" cxnId="{34221897-1C1F-4FD4-A39A-0FBAD18AD329}">
      <dgm:prSet/>
      <dgm:spPr/>
      <dgm:t>
        <a:bodyPr/>
        <a:lstStyle/>
        <a:p>
          <a:endParaRPr lang="ru-RU"/>
        </a:p>
      </dgm:t>
    </dgm:pt>
    <dgm:pt modelId="{B0B282FD-FA25-40DA-A5CB-800522F42859}">
      <dgm:prSet phldrT="[Текст]" custT="1"/>
      <dgm:spPr/>
      <dgm:t>
        <a:bodyPr/>
        <a:lstStyle/>
        <a:p>
          <a:r>
            <a:rPr lang="ru-RU" sz="1400" dirty="0" smtClean="0"/>
            <a:t>приставочный</a:t>
          </a:r>
          <a:endParaRPr lang="ru-RU" sz="1400" dirty="0"/>
        </a:p>
      </dgm:t>
    </dgm:pt>
    <dgm:pt modelId="{2D39E9BE-05EF-4C62-907B-B0848AC98729}" type="parTrans" cxnId="{81698FFC-1BA8-49DF-84B3-2D8A9251FFD4}">
      <dgm:prSet/>
      <dgm:spPr/>
      <dgm:t>
        <a:bodyPr/>
        <a:lstStyle/>
        <a:p>
          <a:endParaRPr lang="ru-RU"/>
        </a:p>
      </dgm:t>
    </dgm:pt>
    <dgm:pt modelId="{0C508743-E2FA-4A96-9E4B-FC970B1010DC}" type="sibTrans" cxnId="{81698FFC-1BA8-49DF-84B3-2D8A9251FFD4}">
      <dgm:prSet/>
      <dgm:spPr/>
      <dgm:t>
        <a:bodyPr/>
        <a:lstStyle/>
        <a:p>
          <a:endParaRPr lang="ru-RU"/>
        </a:p>
      </dgm:t>
    </dgm:pt>
    <dgm:pt modelId="{DAF50E1C-A027-4404-9D7A-E8CCF07E8C8E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F8FF2FB7-0ED5-4B2D-A380-9ED97DE8B69A}" type="parTrans" cxnId="{CDAFFC6D-5F0B-4BDD-916F-CE73BD6258E5}">
      <dgm:prSet/>
      <dgm:spPr/>
      <dgm:t>
        <a:bodyPr/>
        <a:lstStyle/>
        <a:p>
          <a:endParaRPr lang="ru-RU"/>
        </a:p>
      </dgm:t>
    </dgm:pt>
    <dgm:pt modelId="{A2FF64C4-3CED-4C2E-B53B-D792A38931DA}" type="sibTrans" cxnId="{CDAFFC6D-5F0B-4BDD-916F-CE73BD6258E5}">
      <dgm:prSet/>
      <dgm:spPr/>
      <dgm:t>
        <a:bodyPr/>
        <a:lstStyle/>
        <a:p>
          <a:endParaRPr lang="ru-RU"/>
        </a:p>
      </dgm:t>
    </dgm:pt>
    <dgm:pt modelId="{8EAB8650-D553-40C2-8BC5-9DDE4B07958C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C3979EFB-E9ED-4AD8-BB62-3D99CF4E5521}" type="parTrans" cxnId="{C98D3122-7571-4B61-9340-0CE2731DCCE2}">
      <dgm:prSet/>
      <dgm:spPr/>
      <dgm:t>
        <a:bodyPr/>
        <a:lstStyle/>
        <a:p>
          <a:endParaRPr lang="ru-RU"/>
        </a:p>
      </dgm:t>
    </dgm:pt>
    <dgm:pt modelId="{D1E34F41-2703-4E0F-BD49-4C6B70EF0B4E}" type="sibTrans" cxnId="{C98D3122-7571-4B61-9340-0CE2731DCCE2}">
      <dgm:prSet/>
      <dgm:spPr/>
      <dgm:t>
        <a:bodyPr/>
        <a:lstStyle/>
        <a:p>
          <a:endParaRPr lang="ru-RU"/>
        </a:p>
      </dgm:t>
    </dgm:pt>
    <dgm:pt modelId="{8116A957-29A6-4499-88FB-43C8C9DB18FC}">
      <dgm:prSet phldrT="[Текст]" custT="1"/>
      <dgm:spPr/>
      <dgm:t>
        <a:bodyPr/>
        <a:lstStyle/>
        <a:p>
          <a:r>
            <a:rPr lang="ru-RU" sz="1400" dirty="0" smtClean="0"/>
            <a:t>суффиксальный</a:t>
          </a:r>
          <a:endParaRPr lang="ru-RU" sz="1400" dirty="0"/>
        </a:p>
      </dgm:t>
    </dgm:pt>
    <dgm:pt modelId="{2C6C252F-64BC-4066-9CA5-C972063C2A4B}" type="parTrans" cxnId="{E95403D4-11FB-45C9-9A57-31367D2B2161}">
      <dgm:prSet/>
      <dgm:spPr/>
      <dgm:t>
        <a:bodyPr/>
        <a:lstStyle/>
        <a:p>
          <a:endParaRPr lang="ru-RU"/>
        </a:p>
      </dgm:t>
    </dgm:pt>
    <dgm:pt modelId="{1B01BEF8-AAB7-439B-BE10-EEFE80D0E1FC}" type="sibTrans" cxnId="{E95403D4-11FB-45C9-9A57-31367D2B2161}">
      <dgm:prSet/>
      <dgm:spPr/>
      <dgm:t>
        <a:bodyPr/>
        <a:lstStyle/>
        <a:p>
          <a:endParaRPr lang="ru-RU"/>
        </a:p>
      </dgm:t>
    </dgm:pt>
    <dgm:pt modelId="{8C2145AB-88A9-4A8C-8AF3-2F243E219099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6D764920-BE60-4470-A6C5-5980AFB3F233}" type="parTrans" cxnId="{8A6B5F09-485E-4306-B784-F9C1ADBDBF09}">
      <dgm:prSet/>
      <dgm:spPr/>
      <dgm:t>
        <a:bodyPr/>
        <a:lstStyle/>
        <a:p>
          <a:endParaRPr lang="ru-RU"/>
        </a:p>
      </dgm:t>
    </dgm:pt>
    <dgm:pt modelId="{F0781EA0-3ECD-45F5-9933-81C966CE081A}" type="sibTrans" cxnId="{8A6B5F09-485E-4306-B784-F9C1ADBDBF09}">
      <dgm:prSet/>
      <dgm:spPr/>
      <dgm:t>
        <a:bodyPr/>
        <a:lstStyle/>
        <a:p>
          <a:endParaRPr lang="ru-RU"/>
        </a:p>
      </dgm:t>
    </dgm:pt>
    <dgm:pt modelId="{7D40E3AC-0518-4590-A4D8-5F73BF5A75DB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9E21DC8-2FD0-42D9-AEDB-E1E0F166BF69}" type="parTrans" cxnId="{2EC19F4F-E571-4A13-AFCF-98AE5EE1CC3C}">
      <dgm:prSet/>
      <dgm:spPr/>
      <dgm:t>
        <a:bodyPr/>
        <a:lstStyle/>
        <a:p>
          <a:endParaRPr lang="ru-RU"/>
        </a:p>
      </dgm:t>
    </dgm:pt>
    <dgm:pt modelId="{B1A7F769-B97F-4B95-B2D7-4EE7F3374606}" type="sibTrans" cxnId="{2EC19F4F-E571-4A13-AFCF-98AE5EE1CC3C}">
      <dgm:prSet/>
      <dgm:spPr/>
      <dgm:t>
        <a:bodyPr/>
        <a:lstStyle/>
        <a:p>
          <a:endParaRPr lang="ru-RU"/>
        </a:p>
      </dgm:t>
    </dgm:pt>
    <dgm:pt modelId="{ED2D8A3D-D0F5-4658-ABE3-CC8D0DE4743E}">
      <dgm:prSet phldrT="[Текст]" custT="1"/>
      <dgm:spPr/>
      <dgm:t>
        <a:bodyPr/>
        <a:lstStyle/>
        <a:p>
          <a:r>
            <a:rPr lang="ru-RU" sz="1200" dirty="0" smtClean="0"/>
            <a:t>Приставочно-суффиксальный</a:t>
          </a:r>
          <a:endParaRPr lang="ru-RU" sz="1200" dirty="0"/>
        </a:p>
      </dgm:t>
    </dgm:pt>
    <dgm:pt modelId="{34C85252-7F60-4EFD-A291-93E6C7116C64}" type="parTrans" cxnId="{6266885E-9BE3-4C32-A3BE-53E7F8DB89FF}">
      <dgm:prSet/>
      <dgm:spPr/>
      <dgm:t>
        <a:bodyPr/>
        <a:lstStyle/>
        <a:p>
          <a:endParaRPr lang="ru-RU"/>
        </a:p>
      </dgm:t>
    </dgm:pt>
    <dgm:pt modelId="{550F1E54-5261-4033-913C-FF56090EE301}" type="sibTrans" cxnId="{6266885E-9BE3-4C32-A3BE-53E7F8DB89FF}">
      <dgm:prSet/>
      <dgm:spPr/>
      <dgm:t>
        <a:bodyPr/>
        <a:lstStyle/>
        <a:p>
          <a:endParaRPr lang="ru-RU"/>
        </a:p>
      </dgm:t>
    </dgm:pt>
    <dgm:pt modelId="{1CC99398-A3E6-41F5-BBB7-B7A2F328C7C4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9877268-EC06-43BC-B6B9-EDE502BC2F45}" type="parTrans" cxnId="{C4156E51-075B-4745-9C1D-448D93457978}">
      <dgm:prSet/>
      <dgm:spPr/>
      <dgm:t>
        <a:bodyPr/>
        <a:lstStyle/>
        <a:p>
          <a:endParaRPr lang="ru-RU"/>
        </a:p>
      </dgm:t>
    </dgm:pt>
    <dgm:pt modelId="{C6826EC9-5BBB-4FC1-A19E-A76A0C4FFDC2}" type="sibTrans" cxnId="{C4156E51-075B-4745-9C1D-448D93457978}">
      <dgm:prSet/>
      <dgm:spPr/>
      <dgm:t>
        <a:bodyPr/>
        <a:lstStyle/>
        <a:p>
          <a:endParaRPr lang="ru-RU"/>
        </a:p>
      </dgm:t>
    </dgm:pt>
    <dgm:pt modelId="{E47747BA-792D-47FD-99CA-D5B99979C91E}" type="pres">
      <dgm:prSet presAssocID="{CA3C4808-76E2-4402-9176-C00136A69D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4B0CAF-B692-4CAE-939E-53FB5B479554}" type="pres">
      <dgm:prSet presAssocID="{BC9AFB65-63EE-475F-9B28-D08E7DC23E6A}" presName="vertOne" presStyleCnt="0"/>
      <dgm:spPr/>
    </dgm:pt>
    <dgm:pt modelId="{D753D30E-8AE5-4328-87AE-0371223D6EB2}" type="pres">
      <dgm:prSet presAssocID="{BC9AFB65-63EE-475F-9B28-D08E7DC23E6A}" presName="txOne" presStyleLbl="node0" presStyleIdx="0" presStyleCnt="4" custScaleX="77488" custScaleY="30797" custLinFactNeighborX="43083" custLinFactNeighborY="10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2DCDBA-02C7-414A-8119-0719448B0A91}" type="pres">
      <dgm:prSet presAssocID="{BC9AFB65-63EE-475F-9B28-D08E7DC23E6A}" presName="parTransOne" presStyleCnt="0"/>
      <dgm:spPr/>
    </dgm:pt>
    <dgm:pt modelId="{7D23344F-55E4-459F-AB9B-07697C2BC9B6}" type="pres">
      <dgm:prSet presAssocID="{BC9AFB65-63EE-475F-9B28-D08E7DC23E6A}" presName="horzOne" presStyleCnt="0"/>
      <dgm:spPr/>
    </dgm:pt>
    <dgm:pt modelId="{0EC20714-9701-4BA2-ADA6-EC659F76BF6E}" type="pres">
      <dgm:prSet presAssocID="{B0B282FD-FA25-40DA-A5CB-800522F42859}" presName="vertTwo" presStyleCnt="0"/>
      <dgm:spPr/>
    </dgm:pt>
    <dgm:pt modelId="{30F2B6FB-F947-4C00-B183-6CB0109D295F}" type="pres">
      <dgm:prSet presAssocID="{B0B282FD-FA25-40DA-A5CB-800522F42859}" presName="txTwo" presStyleLbl="node2" presStyleIdx="0" presStyleCnt="2" custScaleX="80805" custScaleY="49259" custLinFactNeighborX="14596" custLinFactNeighborY="-44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BDBDD-AAD0-4A9A-8CD9-D2354621227E}" type="pres">
      <dgm:prSet presAssocID="{B0B282FD-FA25-40DA-A5CB-800522F42859}" presName="parTransTwo" presStyleCnt="0"/>
      <dgm:spPr/>
    </dgm:pt>
    <dgm:pt modelId="{43258C10-C3F7-4168-B0E5-6E30AD8A0210}" type="pres">
      <dgm:prSet presAssocID="{B0B282FD-FA25-40DA-A5CB-800522F42859}" presName="horzTwo" presStyleCnt="0"/>
      <dgm:spPr/>
    </dgm:pt>
    <dgm:pt modelId="{C4C6DB7C-5119-4250-8B40-9758DC4DF2F6}" type="pres">
      <dgm:prSet presAssocID="{DAF50E1C-A027-4404-9D7A-E8CCF07E8C8E}" presName="vertThree" presStyleCnt="0"/>
      <dgm:spPr/>
    </dgm:pt>
    <dgm:pt modelId="{317A4FE1-BE07-4282-A395-350699346BE1}" type="pres">
      <dgm:prSet presAssocID="{DAF50E1C-A027-4404-9D7A-E8CCF07E8C8E}" presName="txThree" presStyleLbl="node3" presStyleIdx="0" presStyleCnt="3" custScaleX="49254" custScaleY="54171" custLinFactNeighborX="230" custLinFactNeighborY="4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300AB-8997-4B64-BD1E-0361A7B1DCC3}" type="pres">
      <dgm:prSet presAssocID="{DAF50E1C-A027-4404-9D7A-E8CCF07E8C8E}" presName="horzThree" presStyleCnt="0"/>
      <dgm:spPr/>
    </dgm:pt>
    <dgm:pt modelId="{5518AB43-5981-4B2D-A678-9503EBC5B593}" type="pres">
      <dgm:prSet presAssocID="{A2FF64C4-3CED-4C2E-B53B-D792A38931DA}" presName="sibSpaceThree" presStyleCnt="0"/>
      <dgm:spPr/>
    </dgm:pt>
    <dgm:pt modelId="{4F104CC5-458C-453C-A9C1-47F175191F2A}" type="pres">
      <dgm:prSet presAssocID="{8EAB8650-D553-40C2-8BC5-9DDE4B07958C}" presName="vertThree" presStyleCnt="0"/>
      <dgm:spPr/>
    </dgm:pt>
    <dgm:pt modelId="{52B97896-B305-443A-BD4C-02E07C09470C}" type="pres">
      <dgm:prSet presAssocID="{8EAB8650-D553-40C2-8BC5-9DDE4B07958C}" presName="txThree" presStyleLbl="node3" presStyleIdx="1" presStyleCnt="3" custScaleX="58209" custScaleY="58442" custLinFactNeighborX="12618" custLinFactNeighborY="1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D213F-FE55-42CF-AFA8-CEDD2D3B04C5}" type="pres">
      <dgm:prSet presAssocID="{8EAB8650-D553-40C2-8BC5-9DDE4B07958C}" presName="horzThree" presStyleCnt="0"/>
      <dgm:spPr/>
    </dgm:pt>
    <dgm:pt modelId="{7C831377-196C-4AEE-871E-31CDD32E0667}" type="pres">
      <dgm:prSet presAssocID="{0C508743-E2FA-4A96-9E4B-FC970B1010DC}" presName="sibSpaceTwo" presStyleCnt="0"/>
      <dgm:spPr/>
    </dgm:pt>
    <dgm:pt modelId="{5EB35736-76CA-43AC-9589-32309C86ED40}" type="pres">
      <dgm:prSet presAssocID="{8116A957-29A6-4499-88FB-43C8C9DB18FC}" presName="vertTwo" presStyleCnt="0"/>
      <dgm:spPr/>
    </dgm:pt>
    <dgm:pt modelId="{6B8ADC83-BDAE-46A3-8190-F3BCA55820EE}" type="pres">
      <dgm:prSet presAssocID="{8116A957-29A6-4499-88FB-43C8C9DB18FC}" presName="txTwo" presStyleLbl="node2" presStyleIdx="1" presStyleCnt="2" custScaleX="89285" custScaleY="49706" custLinFactNeighborX="36171" custLinFactNeighborY="-44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74470-D960-4885-9093-3D7375F599D7}" type="pres">
      <dgm:prSet presAssocID="{8116A957-29A6-4499-88FB-43C8C9DB18FC}" presName="parTransTwo" presStyleCnt="0"/>
      <dgm:spPr/>
    </dgm:pt>
    <dgm:pt modelId="{75628CEE-C74B-499F-A421-8EB8A38098A1}" type="pres">
      <dgm:prSet presAssocID="{8116A957-29A6-4499-88FB-43C8C9DB18FC}" presName="horzTwo" presStyleCnt="0"/>
      <dgm:spPr/>
    </dgm:pt>
    <dgm:pt modelId="{3B767666-B548-4B30-9924-653294CD8A06}" type="pres">
      <dgm:prSet presAssocID="{8C2145AB-88A9-4A8C-8AF3-2F243E219099}" presName="vertThree" presStyleCnt="0"/>
      <dgm:spPr/>
    </dgm:pt>
    <dgm:pt modelId="{D4A4145A-6A5D-41A9-9B8C-6255C8E115A0}" type="pres">
      <dgm:prSet presAssocID="{8C2145AB-88A9-4A8C-8AF3-2F243E219099}" presName="txThree" presStyleLbl="node3" presStyleIdx="2" presStyleCnt="3" custScaleX="57490" custScaleY="59220" custLinFactNeighborX="30630" custLinFactNeighborY="-1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A0E0-8678-4301-BCE2-8C3C4E53E51D}" type="pres">
      <dgm:prSet presAssocID="{8C2145AB-88A9-4A8C-8AF3-2F243E219099}" presName="horzThree" presStyleCnt="0"/>
      <dgm:spPr/>
    </dgm:pt>
    <dgm:pt modelId="{941D45D5-006B-4F2C-B226-B8630FF70509}" type="pres">
      <dgm:prSet presAssocID="{81F8926A-FC35-4562-94F0-266A8024EFF9}" presName="sibSpaceOne" presStyleCnt="0"/>
      <dgm:spPr/>
    </dgm:pt>
    <dgm:pt modelId="{110B6D36-D0FB-46C1-BAD4-15647AED1510}" type="pres">
      <dgm:prSet presAssocID="{7D40E3AC-0518-4590-A4D8-5F73BF5A75DB}" presName="vertOne" presStyleCnt="0"/>
      <dgm:spPr/>
    </dgm:pt>
    <dgm:pt modelId="{39E53A0B-0C59-4E00-87E7-1F794A2AE6DC}" type="pres">
      <dgm:prSet presAssocID="{7D40E3AC-0518-4590-A4D8-5F73BF5A75DB}" presName="txOne" presStyleLbl="node0" presStyleIdx="1" presStyleCnt="4" custScaleX="51894" custScaleY="57677" custLinFactY="1888" custLinFactNeighborX="458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1AD33-702D-435A-94C6-BAEB88270591}" type="pres">
      <dgm:prSet presAssocID="{7D40E3AC-0518-4590-A4D8-5F73BF5A75DB}" presName="horzOne" presStyleCnt="0"/>
      <dgm:spPr/>
    </dgm:pt>
    <dgm:pt modelId="{4489DE53-55F6-42A8-AA83-1EDE4A8852EF}" type="pres">
      <dgm:prSet presAssocID="{B1A7F769-B97F-4B95-B2D7-4EE7F3374606}" presName="sibSpaceOne" presStyleCnt="0"/>
      <dgm:spPr/>
    </dgm:pt>
    <dgm:pt modelId="{EDE4F9FC-163D-478A-926C-1F6F945C51F4}" type="pres">
      <dgm:prSet presAssocID="{ED2D8A3D-D0F5-4658-ABE3-CC8D0DE4743E}" presName="vertOne" presStyleCnt="0"/>
      <dgm:spPr/>
    </dgm:pt>
    <dgm:pt modelId="{46369BF6-6C9A-47BD-BC29-E27D54364B04}" type="pres">
      <dgm:prSet presAssocID="{ED2D8A3D-D0F5-4658-ABE3-CC8D0DE4743E}" presName="txOne" presStyleLbl="node0" presStyleIdx="2" presStyleCnt="4" custScaleX="88622" custScaleY="44666" custLinFactNeighborX="-17010" custLinFactNeighborY="36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4F066-3AF4-42E9-95C0-27534C818443}" type="pres">
      <dgm:prSet presAssocID="{ED2D8A3D-D0F5-4658-ABE3-CC8D0DE4743E}" presName="horzOne" presStyleCnt="0"/>
      <dgm:spPr/>
    </dgm:pt>
    <dgm:pt modelId="{88EC153E-C915-45F9-96DD-04D7DC8D7B2E}" type="pres">
      <dgm:prSet presAssocID="{550F1E54-5261-4033-913C-FF56090EE301}" presName="sibSpaceOne" presStyleCnt="0"/>
      <dgm:spPr/>
    </dgm:pt>
    <dgm:pt modelId="{860BCDE5-DC83-4A01-96CA-E2B341B228AB}" type="pres">
      <dgm:prSet presAssocID="{1CC99398-A3E6-41F5-BBB7-B7A2F328C7C4}" presName="vertOne" presStyleCnt="0"/>
      <dgm:spPr/>
    </dgm:pt>
    <dgm:pt modelId="{09A9B41F-5E12-46EA-8FDA-ACAF40E288F5}" type="pres">
      <dgm:prSet presAssocID="{1CC99398-A3E6-41F5-BBB7-B7A2F328C7C4}" presName="txOne" presStyleLbl="node0" presStyleIdx="3" presStyleCnt="4" custScaleX="52040" custScaleY="57677" custLinFactY="26240" custLinFactNeighborX="-630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971C4-104A-448A-8D4D-E7E5F11AFE84}" type="pres">
      <dgm:prSet presAssocID="{1CC99398-A3E6-41F5-BBB7-B7A2F328C7C4}" presName="horzOne" presStyleCnt="0"/>
      <dgm:spPr/>
    </dgm:pt>
  </dgm:ptLst>
  <dgm:cxnLst>
    <dgm:cxn modelId="{2EC19F4F-E571-4A13-AFCF-98AE5EE1CC3C}" srcId="{CA3C4808-76E2-4402-9176-C00136A69D98}" destId="{7D40E3AC-0518-4590-A4D8-5F73BF5A75DB}" srcOrd="1" destOrd="0" parTransId="{59E21DC8-2FD0-42D9-AEDB-E1E0F166BF69}" sibTransId="{B1A7F769-B97F-4B95-B2D7-4EE7F3374606}"/>
    <dgm:cxn modelId="{34221897-1C1F-4FD4-A39A-0FBAD18AD329}" srcId="{CA3C4808-76E2-4402-9176-C00136A69D98}" destId="{BC9AFB65-63EE-475F-9B28-D08E7DC23E6A}" srcOrd="0" destOrd="0" parTransId="{7A923B67-B71F-4E17-AAAA-C3F36C7D2465}" sibTransId="{81F8926A-FC35-4562-94F0-266A8024EFF9}"/>
    <dgm:cxn modelId="{2E9F3ABA-4199-4826-8270-DD65CB3F8E9E}" type="presOf" srcId="{7D40E3AC-0518-4590-A4D8-5F73BF5A75DB}" destId="{39E53A0B-0C59-4E00-87E7-1F794A2AE6DC}" srcOrd="0" destOrd="0" presId="urn:microsoft.com/office/officeart/2005/8/layout/hierarchy4"/>
    <dgm:cxn modelId="{81698FFC-1BA8-49DF-84B3-2D8A9251FFD4}" srcId="{BC9AFB65-63EE-475F-9B28-D08E7DC23E6A}" destId="{B0B282FD-FA25-40DA-A5CB-800522F42859}" srcOrd="0" destOrd="0" parTransId="{2D39E9BE-05EF-4C62-907B-B0848AC98729}" sibTransId="{0C508743-E2FA-4A96-9E4B-FC970B1010DC}"/>
    <dgm:cxn modelId="{1232C52E-3A6E-4CF4-8516-1BE90E89223D}" type="presOf" srcId="{B0B282FD-FA25-40DA-A5CB-800522F42859}" destId="{30F2B6FB-F947-4C00-B183-6CB0109D295F}" srcOrd="0" destOrd="0" presId="urn:microsoft.com/office/officeart/2005/8/layout/hierarchy4"/>
    <dgm:cxn modelId="{C4156E51-075B-4745-9C1D-448D93457978}" srcId="{CA3C4808-76E2-4402-9176-C00136A69D98}" destId="{1CC99398-A3E6-41F5-BBB7-B7A2F328C7C4}" srcOrd="3" destOrd="0" parTransId="{99877268-EC06-43BC-B6B9-EDE502BC2F45}" sibTransId="{C6826EC9-5BBB-4FC1-A19E-A76A0C4FFDC2}"/>
    <dgm:cxn modelId="{BEEA1928-B9E7-4A1B-AE5E-56DC420002D0}" type="presOf" srcId="{CA3C4808-76E2-4402-9176-C00136A69D98}" destId="{E47747BA-792D-47FD-99CA-D5B99979C91E}" srcOrd="0" destOrd="0" presId="urn:microsoft.com/office/officeart/2005/8/layout/hierarchy4"/>
    <dgm:cxn modelId="{CDAFFC6D-5F0B-4BDD-916F-CE73BD6258E5}" srcId="{B0B282FD-FA25-40DA-A5CB-800522F42859}" destId="{DAF50E1C-A027-4404-9D7A-E8CCF07E8C8E}" srcOrd="0" destOrd="0" parTransId="{F8FF2FB7-0ED5-4B2D-A380-9ED97DE8B69A}" sibTransId="{A2FF64C4-3CED-4C2E-B53B-D792A38931DA}"/>
    <dgm:cxn modelId="{E95403D4-11FB-45C9-9A57-31367D2B2161}" srcId="{BC9AFB65-63EE-475F-9B28-D08E7DC23E6A}" destId="{8116A957-29A6-4499-88FB-43C8C9DB18FC}" srcOrd="1" destOrd="0" parTransId="{2C6C252F-64BC-4066-9CA5-C972063C2A4B}" sibTransId="{1B01BEF8-AAB7-439B-BE10-EEFE80D0E1FC}"/>
    <dgm:cxn modelId="{C98D3122-7571-4B61-9340-0CE2731DCCE2}" srcId="{B0B282FD-FA25-40DA-A5CB-800522F42859}" destId="{8EAB8650-D553-40C2-8BC5-9DDE4B07958C}" srcOrd="1" destOrd="0" parTransId="{C3979EFB-E9ED-4AD8-BB62-3D99CF4E5521}" sibTransId="{D1E34F41-2703-4E0F-BD49-4C6B70EF0B4E}"/>
    <dgm:cxn modelId="{6266885E-9BE3-4C32-A3BE-53E7F8DB89FF}" srcId="{CA3C4808-76E2-4402-9176-C00136A69D98}" destId="{ED2D8A3D-D0F5-4658-ABE3-CC8D0DE4743E}" srcOrd="2" destOrd="0" parTransId="{34C85252-7F60-4EFD-A291-93E6C7116C64}" sibTransId="{550F1E54-5261-4033-913C-FF56090EE301}"/>
    <dgm:cxn modelId="{0F88F6EE-734A-4DC0-AF27-33A3E1C1A1FF}" type="presOf" srcId="{1CC99398-A3E6-41F5-BBB7-B7A2F328C7C4}" destId="{09A9B41F-5E12-46EA-8FDA-ACAF40E288F5}" srcOrd="0" destOrd="0" presId="urn:microsoft.com/office/officeart/2005/8/layout/hierarchy4"/>
    <dgm:cxn modelId="{4189DC91-6ED3-43C2-8E4E-D8E22B7F5374}" type="presOf" srcId="{DAF50E1C-A027-4404-9D7A-E8CCF07E8C8E}" destId="{317A4FE1-BE07-4282-A395-350699346BE1}" srcOrd="0" destOrd="0" presId="urn:microsoft.com/office/officeart/2005/8/layout/hierarchy4"/>
    <dgm:cxn modelId="{E16FDD1F-E3ED-40E9-A727-2C3C637E0D98}" type="presOf" srcId="{8EAB8650-D553-40C2-8BC5-9DDE4B07958C}" destId="{52B97896-B305-443A-BD4C-02E07C09470C}" srcOrd="0" destOrd="0" presId="urn:microsoft.com/office/officeart/2005/8/layout/hierarchy4"/>
    <dgm:cxn modelId="{8A6B5F09-485E-4306-B784-F9C1ADBDBF09}" srcId="{8116A957-29A6-4499-88FB-43C8C9DB18FC}" destId="{8C2145AB-88A9-4A8C-8AF3-2F243E219099}" srcOrd="0" destOrd="0" parTransId="{6D764920-BE60-4470-A6C5-5980AFB3F233}" sibTransId="{F0781EA0-3ECD-45F5-9933-81C966CE081A}"/>
    <dgm:cxn modelId="{CBDE6031-DC3F-485C-820B-06C463FE6EFC}" type="presOf" srcId="{8116A957-29A6-4499-88FB-43C8C9DB18FC}" destId="{6B8ADC83-BDAE-46A3-8190-F3BCA55820EE}" srcOrd="0" destOrd="0" presId="urn:microsoft.com/office/officeart/2005/8/layout/hierarchy4"/>
    <dgm:cxn modelId="{541FBAA7-B42B-4FDD-A272-B14FF0FC1651}" type="presOf" srcId="{BC9AFB65-63EE-475F-9B28-D08E7DC23E6A}" destId="{D753D30E-8AE5-4328-87AE-0371223D6EB2}" srcOrd="0" destOrd="0" presId="urn:microsoft.com/office/officeart/2005/8/layout/hierarchy4"/>
    <dgm:cxn modelId="{522C0E47-0209-43A6-9416-86CE1E0BAF80}" type="presOf" srcId="{ED2D8A3D-D0F5-4658-ABE3-CC8D0DE4743E}" destId="{46369BF6-6C9A-47BD-BC29-E27D54364B04}" srcOrd="0" destOrd="0" presId="urn:microsoft.com/office/officeart/2005/8/layout/hierarchy4"/>
    <dgm:cxn modelId="{485FA8F6-C662-4F90-9DB6-2BD660B6BB16}" type="presOf" srcId="{8C2145AB-88A9-4A8C-8AF3-2F243E219099}" destId="{D4A4145A-6A5D-41A9-9B8C-6255C8E115A0}" srcOrd="0" destOrd="0" presId="urn:microsoft.com/office/officeart/2005/8/layout/hierarchy4"/>
    <dgm:cxn modelId="{67B902C1-8D06-4AE7-AA38-6C6F87F36C2F}" type="presParOf" srcId="{E47747BA-792D-47FD-99CA-D5B99979C91E}" destId="{4D4B0CAF-B692-4CAE-939E-53FB5B479554}" srcOrd="0" destOrd="0" presId="urn:microsoft.com/office/officeart/2005/8/layout/hierarchy4"/>
    <dgm:cxn modelId="{271B2FAE-D0DA-484C-8FD8-BE33A9BC75C4}" type="presParOf" srcId="{4D4B0CAF-B692-4CAE-939E-53FB5B479554}" destId="{D753D30E-8AE5-4328-87AE-0371223D6EB2}" srcOrd="0" destOrd="0" presId="urn:microsoft.com/office/officeart/2005/8/layout/hierarchy4"/>
    <dgm:cxn modelId="{E0B2C048-3CF7-44E7-9C09-9FDEFB4661BF}" type="presParOf" srcId="{4D4B0CAF-B692-4CAE-939E-53FB5B479554}" destId="{932DCDBA-02C7-414A-8119-0719448B0A91}" srcOrd="1" destOrd="0" presId="urn:microsoft.com/office/officeart/2005/8/layout/hierarchy4"/>
    <dgm:cxn modelId="{78641A9A-ACEA-420E-AE75-2CF2217D6D38}" type="presParOf" srcId="{4D4B0CAF-B692-4CAE-939E-53FB5B479554}" destId="{7D23344F-55E4-459F-AB9B-07697C2BC9B6}" srcOrd="2" destOrd="0" presId="urn:microsoft.com/office/officeart/2005/8/layout/hierarchy4"/>
    <dgm:cxn modelId="{2CEE327F-3DE4-4178-840E-F1EB330BF02E}" type="presParOf" srcId="{7D23344F-55E4-459F-AB9B-07697C2BC9B6}" destId="{0EC20714-9701-4BA2-ADA6-EC659F76BF6E}" srcOrd="0" destOrd="0" presId="urn:microsoft.com/office/officeart/2005/8/layout/hierarchy4"/>
    <dgm:cxn modelId="{4308F370-ED38-42A8-A332-E5E2B5208E5E}" type="presParOf" srcId="{0EC20714-9701-4BA2-ADA6-EC659F76BF6E}" destId="{30F2B6FB-F947-4C00-B183-6CB0109D295F}" srcOrd="0" destOrd="0" presId="urn:microsoft.com/office/officeart/2005/8/layout/hierarchy4"/>
    <dgm:cxn modelId="{459EE715-2911-4F4F-9735-EFC0F9C77A67}" type="presParOf" srcId="{0EC20714-9701-4BA2-ADA6-EC659F76BF6E}" destId="{748BDBDD-AAD0-4A9A-8CD9-D2354621227E}" srcOrd="1" destOrd="0" presId="urn:microsoft.com/office/officeart/2005/8/layout/hierarchy4"/>
    <dgm:cxn modelId="{9CF32443-0F1C-4913-A2D0-360DC6BA13A0}" type="presParOf" srcId="{0EC20714-9701-4BA2-ADA6-EC659F76BF6E}" destId="{43258C10-C3F7-4168-B0E5-6E30AD8A0210}" srcOrd="2" destOrd="0" presId="urn:microsoft.com/office/officeart/2005/8/layout/hierarchy4"/>
    <dgm:cxn modelId="{54D80705-46FF-4FE6-8336-AB0FC6CD2B97}" type="presParOf" srcId="{43258C10-C3F7-4168-B0E5-6E30AD8A0210}" destId="{C4C6DB7C-5119-4250-8B40-9758DC4DF2F6}" srcOrd="0" destOrd="0" presId="urn:microsoft.com/office/officeart/2005/8/layout/hierarchy4"/>
    <dgm:cxn modelId="{6379F7E0-E66B-4C86-93C0-C9F102F03B09}" type="presParOf" srcId="{C4C6DB7C-5119-4250-8B40-9758DC4DF2F6}" destId="{317A4FE1-BE07-4282-A395-350699346BE1}" srcOrd="0" destOrd="0" presId="urn:microsoft.com/office/officeart/2005/8/layout/hierarchy4"/>
    <dgm:cxn modelId="{702910A3-7342-430C-9172-C0690F31F90E}" type="presParOf" srcId="{C4C6DB7C-5119-4250-8B40-9758DC4DF2F6}" destId="{649300AB-8997-4B64-BD1E-0361A7B1DCC3}" srcOrd="1" destOrd="0" presId="urn:microsoft.com/office/officeart/2005/8/layout/hierarchy4"/>
    <dgm:cxn modelId="{B82CE7BE-9FAE-4973-8480-9EDB46C0E177}" type="presParOf" srcId="{43258C10-C3F7-4168-B0E5-6E30AD8A0210}" destId="{5518AB43-5981-4B2D-A678-9503EBC5B593}" srcOrd="1" destOrd="0" presId="urn:microsoft.com/office/officeart/2005/8/layout/hierarchy4"/>
    <dgm:cxn modelId="{825BCB55-200A-47F1-8708-AD3F44754BD0}" type="presParOf" srcId="{43258C10-C3F7-4168-B0E5-6E30AD8A0210}" destId="{4F104CC5-458C-453C-A9C1-47F175191F2A}" srcOrd="2" destOrd="0" presId="urn:microsoft.com/office/officeart/2005/8/layout/hierarchy4"/>
    <dgm:cxn modelId="{B1CE0D8E-A645-424A-B2FD-2ADE3B240C6C}" type="presParOf" srcId="{4F104CC5-458C-453C-A9C1-47F175191F2A}" destId="{52B97896-B305-443A-BD4C-02E07C09470C}" srcOrd="0" destOrd="0" presId="urn:microsoft.com/office/officeart/2005/8/layout/hierarchy4"/>
    <dgm:cxn modelId="{C458F69B-B031-45ED-9EB3-630881274CEF}" type="presParOf" srcId="{4F104CC5-458C-453C-A9C1-47F175191F2A}" destId="{123D213F-FE55-42CF-AFA8-CEDD2D3B04C5}" srcOrd="1" destOrd="0" presId="urn:microsoft.com/office/officeart/2005/8/layout/hierarchy4"/>
    <dgm:cxn modelId="{218E6154-726F-479D-A905-C4E7627293AB}" type="presParOf" srcId="{7D23344F-55E4-459F-AB9B-07697C2BC9B6}" destId="{7C831377-196C-4AEE-871E-31CDD32E0667}" srcOrd="1" destOrd="0" presId="urn:microsoft.com/office/officeart/2005/8/layout/hierarchy4"/>
    <dgm:cxn modelId="{CD757183-29DC-41DC-BA3A-B19F29574914}" type="presParOf" srcId="{7D23344F-55E4-459F-AB9B-07697C2BC9B6}" destId="{5EB35736-76CA-43AC-9589-32309C86ED40}" srcOrd="2" destOrd="0" presId="urn:microsoft.com/office/officeart/2005/8/layout/hierarchy4"/>
    <dgm:cxn modelId="{86C859D0-0EFD-45FD-B1D4-D8F8E9F0C11F}" type="presParOf" srcId="{5EB35736-76CA-43AC-9589-32309C86ED40}" destId="{6B8ADC83-BDAE-46A3-8190-F3BCA55820EE}" srcOrd="0" destOrd="0" presId="urn:microsoft.com/office/officeart/2005/8/layout/hierarchy4"/>
    <dgm:cxn modelId="{1A807726-CD46-432E-BD55-48D24730C234}" type="presParOf" srcId="{5EB35736-76CA-43AC-9589-32309C86ED40}" destId="{FF974470-D960-4885-9093-3D7375F599D7}" srcOrd="1" destOrd="0" presId="urn:microsoft.com/office/officeart/2005/8/layout/hierarchy4"/>
    <dgm:cxn modelId="{710B8E95-46A0-426A-8E03-03288741B129}" type="presParOf" srcId="{5EB35736-76CA-43AC-9589-32309C86ED40}" destId="{75628CEE-C74B-499F-A421-8EB8A38098A1}" srcOrd="2" destOrd="0" presId="urn:microsoft.com/office/officeart/2005/8/layout/hierarchy4"/>
    <dgm:cxn modelId="{872F1ADA-461C-4E7F-B130-5E4FB0554B66}" type="presParOf" srcId="{75628CEE-C74B-499F-A421-8EB8A38098A1}" destId="{3B767666-B548-4B30-9924-653294CD8A06}" srcOrd="0" destOrd="0" presId="urn:microsoft.com/office/officeart/2005/8/layout/hierarchy4"/>
    <dgm:cxn modelId="{2FDE2EC7-7A67-48F7-A999-641C05019228}" type="presParOf" srcId="{3B767666-B548-4B30-9924-653294CD8A06}" destId="{D4A4145A-6A5D-41A9-9B8C-6255C8E115A0}" srcOrd="0" destOrd="0" presId="urn:microsoft.com/office/officeart/2005/8/layout/hierarchy4"/>
    <dgm:cxn modelId="{E9CD2C5E-AD40-4590-9FB3-1C288C8A136F}" type="presParOf" srcId="{3B767666-B548-4B30-9924-653294CD8A06}" destId="{E012A0E0-8678-4301-BCE2-8C3C4E53E51D}" srcOrd="1" destOrd="0" presId="urn:microsoft.com/office/officeart/2005/8/layout/hierarchy4"/>
    <dgm:cxn modelId="{F72781E8-571E-4D60-8C9D-01468F8877CC}" type="presParOf" srcId="{E47747BA-792D-47FD-99CA-D5B99979C91E}" destId="{941D45D5-006B-4F2C-B226-B8630FF70509}" srcOrd="1" destOrd="0" presId="urn:microsoft.com/office/officeart/2005/8/layout/hierarchy4"/>
    <dgm:cxn modelId="{066C1518-D31B-44D2-8E20-D2A57402860A}" type="presParOf" srcId="{E47747BA-792D-47FD-99CA-D5B99979C91E}" destId="{110B6D36-D0FB-46C1-BAD4-15647AED1510}" srcOrd="2" destOrd="0" presId="urn:microsoft.com/office/officeart/2005/8/layout/hierarchy4"/>
    <dgm:cxn modelId="{D8143BBB-0465-4DAD-B3DA-8B1BCD1C6091}" type="presParOf" srcId="{110B6D36-D0FB-46C1-BAD4-15647AED1510}" destId="{39E53A0B-0C59-4E00-87E7-1F794A2AE6DC}" srcOrd="0" destOrd="0" presId="urn:microsoft.com/office/officeart/2005/8/layout/hierarchy4"/>
    <dgm:cxn modelId="{679DB20C-BA89-4614-8D39-79A020339A90}" type="presParOf" srcId="{110B6D36-D0FB-46C1-BAD4-15647AED1510}" destId="{ABA1AD33-702D-435A-94C6-BAEB88270591}" srcOrd="1" destOrd="0" presId="urn:microsoft.com/office/officeart/2005/8/layout/hierarchy4"/>
    <dgm:cxn modelId="{BD4BE79B-6F34-406A-8920-D68CE00FB2EB}" type="presParOf" srcId="{E47747BA-792D-47FD-99CA-D5B99979C91E}" destId="{4489DE53-55F6-42A8-AA83-1EDE4A8852EF}" srcOrd="3" destOrd="0" presId="urn:microsoft.com/office/officeart/2005/8/layout/hierarchy4"/>
    <dgm:cxn modelId="{E6458264-4F7E-4FFB-A43C-66137F1CA08A}" type="presParOf" srcId="{E47747BA-792D-47FD-99CA-D5B99979C91E}" destId="{EDE4F9FC-163D-478A-926C-1F6F945C51F4}" srcOrd="4" destOrd="0" presId="urn:microsoft.com/office/officeart/2005/8/layout/hierarchy4"/>
    <dgm:cxn modelId="{A52157AF-413B-42DA-B9A7-751C6E654A06}" type="presParOf" srcId="{EDE4F9FC-163D-478A-926C-1F6F945C51F4}" destId="{46369BF6-6C9A-47BD-BC29-E27D54364B04}" srcOrd="0" destOrd="0" presId="urn:microsoft.com/office/officeart/2005/8/layout/hierarchy4"/>
    <dgm:cxn modelId="{48B4B478-AD9D-42F0-BB31-3FE14E5D3DD4}" type="presParOf" srcId="{EDE4F9FC-163D-478A-926C-1F6F945C51F4}" destId="{7AD4F066-3AF4-42E9-95C0-27534C818443}" srcOrd="1" destOrd="0" presId="urn:microsoft.com/office/officeart/2005/8/layout/hierarchy4"/>
    <dgm:cxn modelId="{1531FF82-DD92-400B-90D9-567DFFA1516A}" type="presParOf" srcId="{E47747BA-792D-47FD-99CA-D5B99979C91E}" destId="{88EC153E-C915-45F9-96DD-04D7DC8D7B2E}" srcOrd="5" destOrd="0" presId="urn:microsoft.com/office/officeart/2005/8/layout/hierarchy4"/>
    <dgm:cxn modelId="{859ABC82-6B21-4CD5-A3F0-1080B4F44CF6}" type="presParOf" srcId="{E47747BA-792D-47FD-99CA-D5B99979C91E}" destId="{860BCDE5-DC83-4A01-96CA-E2B341B228AB}" srcOrd="6" destOrd="0" presId="urn:microsoft.com/office/officeart/2005/8/layout/hierarchy4"/>
    <dgm:cxn modelId="{FB499785-D457-4410-AB00-AD5A6E46425B}" type="presParOf" srcId="{860BCDE5-DC83-4A01-96CA-E2B341B228AB}" destId="{09A9B41F-5E12-46EA-8FDA-ACAF40E288F5}" srcOrd="0" destOrd="0" presId="urn:microsoft.com/office/officeart/2005/8/layout/hierarchy4"/>
    <dgm:cxn modelId="{45F89983-10DB-4F35-ACFD-E37D0DCD3775}" type="presParOf" srcId="{860BCDE5-DC83-4A01-96CA-E2B341B228AB}" destId="{4B5971C4-104A-448A-8D4D-E7E5F11AFE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C4808-76E2-4402-9176-C00136A69D9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9AFB65-63EE-475F-9B28-D08E7DC23E6A}">
      <dgm:prSet phldrT="[Текст]" custT="1"/>
      <dgm:spPr/>
      <dgm:t>
        <a:bodyPr/>
        <a:lstStyle/>
        <a:p>
          <a:r>
            <a:rPr lang="ru-RU" sz="2400" dirty="0" smtClean="0"/>
            <a:t>Способы словообразования</a:t>
          </a:r>
          <a:endParaRPr lang="ru-RU" sz="2400" dirty="0"/>
        </a:p>
      </dgm:t>
    </dgm:pt>
    <dgm:pt modelId="{7A923B67-B71F-4E17-AAAA-C3F36C7D2465}" type="parTrans" cxnId="{34221897-1C1F-4FD4-A39A-0FBAD18AD329}">
      <dgm:prSet/>
      <dgm:spPr/>
      <dgm:t>
        <a:bodyPr/>
        <a:lstStyle/>
        <a:p>
          <a:endParaRPr lang="ru-RU"/>
        </a:p>
      </dgm:t>
    </dgm:pt>
    <dgm:pt modelId="{81F8926A-FC35-4562-94F0-266A8024EFF9}" type="sibTrans" cxnId="{34221897-1C1F-4FD4-A39A-0FBAD18AD329}">
      <dgm:prSet/>
      <dgm:spPr/>
      <dgm:t>
        <a:bodyPr/>
        <a:lstStyle/>
        <a:p>
          <a:endParaRPr lang="ru-RU"/>
        </a:p>
      </dgm:t>
    </dgm:pt>
    <dgm:pt modelId="{B0B282FD-FA25-40DA-A5CB-800522F42859}">
      <dgm:prSet phldrT="[Текст]" custT="1"/>
      <dgm:spPr/>
      <dgm:t>
        <a:bodyPr/>
        <a:lstStyle/>
        <a:p>
          <a:r>
            <a:rPr lang="ru-RU" sz="1400" dirty="0" smtClean="0"/>
            <a:t>приставочный</a:t>
          </a:r>
          <a:endParaRPr lang="ru-RU" sz="1400" dirty="0"/>
        </a:p>
      </dgm:t>
    </dgm:pt>
    <dgm:pt modelId="{2D39E9BE-05EF-4C62-907B-B0848AC98729}" type="parTrans" cxnId="{81698FFC-1BA8-49DF-84B3-2D8A9251FFD4}">
      <dgm:prSet/>
      <dgm:spPr/>
      <dgm:t>
        <a:bodyPr/>
        <a:lstStyle/>
        <a:p>
          <a:endParaRPr lang="ru-RU"/>
        </a:p>
      </dgm:t>
    </dgm:pt>
    <dgm:pt modelId="{0C508743-E2FA-4A96-9E4B-FC970B1010DC}" type="sibTrans" cxnId="{81698FFC-1BA8-49DF-84B3-2D8A9251FFD4}">
      <dgm:prSet/>
      <dgm:spPr/>
      <dgm:t>
        <a:bodyPr/>
        <a:lstStyle/>
        <a:p>
          <a:endParaRPr lang="ru-RU"/>
        </a:p>
      </dgm:t>
    </dgm:pt>
    <dgm:pt modelId="{DAF50E1C-A027-4404-9D7A-E8CCF07E8C8E}">
      <dgm:prSet phldrT="[Текст]" custT="1"/>
      <dgm:spPr/>
      <dgm:t>
        <a:bodyPr vert="vert270"/>
        <a:lstStyle/>
        <a:p>
          <a:r>
            <a:rPr lang="ru-RU" sz="1800" dirty="0" smtClean="0"/>
            <a:t>аббревиация</a:t>
          </a:r>
          <a:endParaRPr lang="ru-RU" sz="1800" dirty="0"/>
        </a:p>
      </dgm:t>
    </dgm:pt>
    <dgm:pt modelId="{F8FF2FB7-0ED5-4B2D-A380-9ED97DE8B69A}" type="parTrans" cxnId="{CDAFFC6D-5F0B-4BDD-916F-CE73BD6258E5}">
      <dgm:prSet/>
      <dgm:spPr/>
      <dgm:t>
        <a:bodyPr/>
        <a:lstStyle/>
        <a:p>
          <a:endParaRPr lang="ru-RU"/>
        </a:p>
      </dgm:t>
    </dgm:pt>
    <dgm:pt modelId="{A2FF64C4-3CED-4C2E-B53B-D792A38931DA}" type="sibTrans" cxnId="{CDAFFC6D-5F0B-4BDD-916F-CE73BD6258E5}">
      <dgm:prSet/>
      <dgm:spPr/>
      <dgm:t>
        <a:bodyPr/>
        <a:lstStyle/>
        <a:p>
          <a:endParaRPr lang="ru-RU"/>
        </a:p>
      </dgm:t>
    </dgm:pt>
    <dgm:pt modelId="{8EAB8650-D553-40C2-8BC5-9DDE4B07958C}">
      <dgm:prSet phldrT="[Текст]" custT="1"/>
      <dgm:spPr/>
      <dgm:t>
        <a:bodyPr vert="vert270"/>
        <a:lstStyle/>
        <a:p>
          <a:r>
            <a:rPr lang="ru-RU" sz="1800" dirty="0" smtClean="0"/>
            <a:t>сложение</a:t>
          </a:r>
        </a:p>
        <a:p>
          <a:r>
            <a:rPr lang="ru-RU" sz="1800" dirty="0" smtClean="0"/>
            <a:t>основ</a:t>
          </a:r>
          <a:endParaRPr lang="ru-RU" sz="1800" dirty="0"/>
        </a:p>
      </dgm:t>
    </dgm:pt>
    <dgm:pt modelId="{C3979EFB-E9ED-4AD8-BB62-3D99CF4E5521}" type="parTrans" cxnId="{C98D3122-7571-4B61-9340-0CE2731DCCE2}">
      <dgm:prSet/>
      <dgm:spPr/>
      <dgm:t>
        <a:bodyPr/>
        <a:lstStyle/>
        <a:p>
          <a:endParaRPr lang="ru-RU"/>
        </a:p>
      </dgm:t>
    </dgm:pt>
    <dgm:pt modelId="{D1E34F41-2703-4E0F-BD49-4C6B70EF0B4E}" type="sibTrans" cxnId="{C98D3122-7571-4B61-9340-0CE2731DCCE2}">
      <dgm:prSet/>
      <dgm:spPr/>
      <dgm:t>
        <a:bodyPr/>
        <a:lstStyle/>
        <a:p>
          <a:endParaRPr lang="ru-RU"/>
        </a:p>
      </dgm:t>
    </dgm:pt>
    <dgm:pt modelId="{8116A957-29A6-4499-88FB-43C8C9DB18FC}">
      <dgm:prSet phldrT="[Текст]" custT="1"/>
      <dgm:spPr/>
      <dgm:t>
        <a:bodyPr/>
        <a:lstStyle/>
        <a:p>
          <a:r>
            <a:rPr lang="ru-RU" sz="1400" dirty="0" smtClean="0"/>
            <a:t>суффиксальный</a:t>
          </a:r>
          <a:endParaRPr lang="ru-RU" sz="1400" dirty="0"/>
        </a:p>
      </dgm:t>
    </dgm:pt>
    <dgm:pt modelId="{2C6C252F-64BC-4066-9CA5-C972063C2A4B}" type="parTrans" cxnId="{E95403D4-11FB-45C9-9A57-31367D2B2161}">
      <dgm:prSet/>
      <dgm:spPr/>
      <dgm:t>
        <a:bodyPr/>
        <a:lstStyle/>
        <a:p>
          <a:endParaRPr lang="ru-RU"/>
        </a:p>
      </dgm:t>
    </dgm:pt>
    <dgm:pt modelId="{1B01BEF8-AAB7-439B-BE10-EEFE80D0E1FC}" type="sibTrans" cxnId="{E95403D4-11FB-45C9-9A57-31367D2B2161}">
      <dgm:prSet/>
      <dgm:spPr/>
      <dgm:t>
        <a:bodyPr/>
        <a:lstStyle/>
        <a:p>
          <a:endParaRPr lang="ru-RU"/>
        </a:p>
      </dgm:t>
    </dgm:pt>
    <dgm:pt modelId="{8C2145AB-88A9-4A8C-8AF3-2F243E219099}">
      <dgm:prSet phldrT="[Текст]" custT="1"/>
      <dgm:spPr/>
      <dgm:t>
        <a:bodyPr vert="vert270"/>
        <a:lstStyle/>
        <a:p>
          <a:r>
            <a:rPr lang="ru-RU" sz="1800" dirty="0" smtClean="0"/>
            <a:t>конверсия</a:t>
          </a:r>
          <a:endParaRPr lang="ru-RU" sz="1800" dirty="0"/>
        </a:p>
      </dgm:t>
    </dgm:pt>
    <dgm:pt modelId="{6D764920-BE60-4470-A6C5-5980AFB3F233}" type="parTrans" cxnId="{8A6B5F09-485E-4306-B784-F9C1ADBDBF09}">
      <dgm:prSet/>
      <dgm:spPr/>
      <dgm:t>
        <a:bodyPr/>
        <a:lstStyle/>
        <a:p>
          <a:endParaRPr lang="ru-RU"/>
        </a:p>
      </dgm:t>
    </dgm:pt>
    <dgm:pt modelId="{F0781EA0-3ECD-45F5-9933-81C966CE081A}" type="sibTrans" cxnId="{8A6B5F09-485E-4306-B784-F9C1ADBDBF09}">
      <dgm:prSet/>
      <dgm:spPr/>
      <dgm:t>
        <a:bodyPr/>
        <a:lstStyle/>
        <a:p>
          <a:endParaRPr lang="ru-RU"/>
        </a:p>
      </dgm:t>
    </dgm:pt>
    <dgm:pt modelId="{7D40E3AC-0518-4590-A4D8-5F73BF5A75DB}">
      <dgm:prSet phldrT="[Текст]" custT="1"/>
      <dgm:spPr/>
      <dgm:t>
        <a:bodyPr vert="vert270"/>
        <a:lstStyle/>
        <a:p>
          <a:r>
            <a:rPr lang="ru-RU" sz="1800" dirty="0" smtClean="0"/>
            <a:t>компрессия</a:t>
          </a:r>
          <a:endParaRPr lang="ru-RU" sz="1800" dirty="0"/>
        </a:p>
      </dgm:t>
    </dgm:pt>
    <dgm:pt modelId="{59E21DC8-2FD0-42D9-AEDB-E1E0F166BF69}" type="parTrans" cxnId="{2EC19F4F-E571-4A13-AFCF-98AE5EE1CC3C}">
      <dgm:prSet/>
      <dgm:spPr/>
      <dgm:t>
        <a:bodyPr/>
        <a:lstStyle/>
        <a:p>
          <a:endParaRPr lang="ru-RU"/>
        </a:p>
      </dgm:t>
    </dgm:pt>
    <dgm:pt modelId="{B1A7F769-B97F-4B95-B2D7-4EE7F3374606}" type="sibTrans" cxnId="{2EC19F4F-E571-4A13-AFCF-98AE5EE1CC3C}">
      <dgm:prSet/>
      <dgm:spPr/>
      <dgm:t>
        <a:bodyPr/>
        <a:lstStyle/>
        <a:p>
          <a:endParaRPr lang="ru-RU"/>
        </a:p>
      </dgm:t>
    </dgm:pt>
    <dgm:pt modelId="{ED2D8A3D-D0F5-4658-ABE3-CC8D0DE4743E}">
      <dgm:prSet phldrT="[Текст]" custT="1"/>
      <dgm:spPr/>
      <dgm:t>
        <a:bodyPr/>
        <a:lstStyle/>
        <a:p>
          <a:r>
            <a:rPr lang="ru-RU" sz="1200" dirty="0" smtClean="0"/>
            <a:t>Приставочно-суффиксальный</a:t>
          </a:r>
          <a:endParaRPr lang="ru-RU" sz="1200" dirty="0"/>
        </a:p>
      </dgm:t>
    </dgm:pt>
    <dgm:pt modelId="{34C85252-7F60-4EFD-A291-93E6C7116C64}" type="parTrans" cxnId="{6266885E-9BE3-4C32-A3BE-53E7F8DB89FF}">
      <dgm:prSet/>
      <dgm:spPr/>
      <dgm:t>
        <a:bodyPr/>
        <a:lstStyle/>
        <a:p>
          <a:endParaRPr lang="ru-RU"/>
        </a:p>
      </dgm:t>
    </dgm:pt>
    <dgm:pt modelId="{550F1E54-5261-4033-913C-FF56090EE301}" type="sibTrans" cxnId="{6266885E-9BE3-4C32-A3BE-53E7F8DB89FF}">
      <dgm:prSet/>
      <dgm:spPr/>
      <dgm:t>
        <a:bodyPr/>
        <a:lstStyle/>
        <a:p>
          <a:endParaRPr lang="ru-RU"/>
        </a:p>
      </dgm:t>
    </dgm:pt>
    <dgm:pt modelId="{1CC99398-A3E6-41F5-BBB7-B7A2F328C7C4}">
      <dgm:prSet phldrT="[Текст]" custT="1"/>
      <dgm:spPr/>
      <dgm:t>
        <a:bodyPr vert="vert270"/>
        <a:lstStyle/>
        <a:p>
          <a:r>
            <a:rPr lang="ru-RU" sz="1600" dirty="0" smtClean="0"/>
            <a:t>Переход из одной части речи в другую</a:t>
          </a:r>
          <a:endParaRPr lang="ru-RU" sz="1600" dirty="0"/>
        </a:p>
      </dgm:t>
    </dgm:pt>
    <dgm:pt modelId="{99877268-EC06-43BC-B6B9-EDE502BC2F45}" type="parTrans" cxnId="{C4156E51-075B-4745-9C1D-448D93457978}">
      <dgm:prSet/>
      <dgm:spPr/>
      <dgm:t>
        <a:bodyPr/>
        <a:lstStyle/>
        <a:p>
          <a:endParaRPr lang="ru-RU"/>
        </a:p>
      </dgm:t>
    </dgm:pt>
    <dgm:pt modelId="{C6826EC9-5BBB-4FC1-A19E-A76A0C4FFDC2}" type="sibTrans" cxnId="{C4156E51-075B-4745-9C1D-448D93457978}">
      <dgm:prSet/>
      <dgm:spPr/>
      <dgm:t>
        <a:bodyPr/>
        <a:lstStyle/>
        <a:p>
          <a:endParaRPr lang="ru-RU"/>
        </a:p>
      </dgm:t>
    </dgm:pt>
    <dgm:pt modelId="{E47747BA-792D-47FD-99CA-D5B99979C91E}" type="pres">
      <dgm:prSet presAssocID="{CA3C4808-76E2-4402-9176-C00136A69D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4B0CAF-B692-4CAE-939E-53FB5B479554}" type="pres">
      <dgm:prSet presAssocID="{BC9AFB65-63EE-475F-9B28-D08E7DC23E6A}" presName="vertOne" presStyleCnt="0"/>
      <dgm:spPr/>
    </dgm:pt>
    <dgm:pt modelId="{D753D30E-8AE5-4328-87AE-0371223D6EB2}" type="pres">
      <dgm:prSet presAssocID="{BC9AFB65-63EE-475F-9B28-D08E7DC23E6A}" presName="txOne" presStyleLbl="node0" presStyleIdx="0" presStyleCnt="4" custScaleX="77488" custScaleY="30797" custLinFactNeighborX="43083" custLinFactNeighborY="10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2DCDBA-02C7-414A-8119-0719448B0A91}" type="pres">
      <dgm:prSet presAssocID="{BC9AFB65-63EE-475F-9B28-D08E7DC23E6A}" presName="parTransOne" presStyleCnt="0"/>
      <dgm:spPr/>
    </dgm:pt>
    <dgm:pt modelId="{7D23344F-55E4-459F-AB9B-07697C2BC9B6}" type="pres">
      <dgm:prSet presAssocID="{BC9AFB65-63EE-475F-9B28-D08E7DC23E6A}" presName="horzOne" presStyleCnt="0"/>
      <dgm:spPr/>
    </dgm:pt>
    <dgm:pt modelId="{0EC20714-9701-4BA2-ADA6-EC659F76BF6E}" type="pres">
      <dgm:prSet presAssocID="{B0B282FD-FA25-40DA-A5CB-800522F42859}" presName="vertTwo" presStyleCnt="0"/>
      <dgm:spPr/>
    </dgm:pt>
    <dgm:pt modelId="{30F2B6FB-F947-4C00-B183-6CB0109D295F}" type="pres">
      <dgm:prSet presAssocID="{B0B282FD-FA25-40DA-A5CB-800522F42859}" presName="txTwo" presStyleLbl="node2" presStyleIdx="0" presStyleCnt="2" custScaleX="80805" custScaleY="49259" custLinFactNeighborX="14596" custLinFactNeighborY="-44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BDBDD-AAD0-4A9A-8CD9-D2354621227E}" type="pres">
      <dgm:prSet presAssocID="{B0B282FD-FA25-40DA-A5CB-800522F42859}" presName="parTransTwo" presStyleCnt="0"/>
      <dgm:spPr/>
    </dgm:pt>
    <dgm:pt modelId="{43258C10-C3F7-4168-B0E5-6E30AD8A0210}" type="pres">
      <dgm:prSet presAssocID="{B0B282FD-FA25-40DA-A5CB-800522F42859}" presName="horzTwo" presStyleCnt="0"/>
      <dgm:spPr/>
    </dgm:pt>
    <dgm:pt modelId="{C4C6DB7C-5119-4250-8B40-9758DC4DF2F6}" type="pres">
      <dgm:prSet presAssocID="{DAF50E1C-A027-4404-9D7A-E8CCF07E8C8E}" presName="vertThree" presStyleCnt="0"/>
      <dgm:spPr/>
    </dgm:pt>
    <dgm:pt modelId="{317A4FE1-BE07-4282-A395-350699346BE1}" type="pres">
      <dgm:prSet presAssocID="{DAF50E1C-A027-4404-9D7A-E8CCF07E8C8E}" presName="txThree" presStyleLbl="node3" presStyleIdx="0" presStyleCnt="3" custScaleX="49254" custScaleY="54171" custLinFactNeighborX="230" custLinFactNeighborY="4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300AB-8997-4B64-BD1E-0361A7B1DCC3}" type="pres">
      <dgm:prSet presAssocID="{DAF50E1C-A027-4404-9D7A-E8CCF07E8C8E}" presName="horzThree" presStyleCnt="0"/>
      <dgm:spPr/>
    </dgm:pt>
    <dgm:pt modelId="{5518AB43-5981-4B2D-A678-9503EBC5B593}" type="pres">
      <dgm:prSet presAssocID="{A2FF64C4-3CED-4C2E-B53B-D792A38931DA}" presName="sibSpaceThree" presStyleCnt="0"/>
      <dgm:spPr/>
    </dgm:pt>
    <dgm:pt modelId="{4F104CC5-458C-453C-A9C1-47F175191F2A}" type="pres">
      <dgm:prSet presAssocID="{8EAB8650-D553-40C2-8BC5-9DDE4B07958C}" presName="vertThree" presStyleCnt="0"/>
      <dgm:spPr/>
    </dgm:pt>
    <dgm:pt modelId="{52B97896-B305-443A-BD4C-02E07C09470C}" type="pres">
      <dgm:prSet presAssocID="{8EAB8650-D553-40C2-8BC5-9DDE4B07958C}" presName="txThree" presStyleLbl="node3" presStyleIdx="1" presStyleCnt="3" custScaleX="58209" custScaleY="58442" custLinFactNeighborX="12618" custLinFactNeighborY="1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D213F-FE55-42CF-AFA8-CEDD2D3B04C5}" type="pres">
      <dgm:prSet presAssocID="{8EAB8650-D553-40C2-8BC5-9DDE4B07958C}" presName="horzThree" presStyleCnt="0"/>
      <dgm:spPr/>
    </dgm:pt>
    <dgm:pt modelId="{7C831377-196C-4AEE-871E-31CDD32E0667}" type="pres">
      <dgm:prSet presAssocID="{0C508743-E2FA-4A96-9E4B-FC970B1010DC}" presName="sibSpaceTwo" presStyleCnt="0"/>
      <dgm:spPr/>
    </dgm:pt>
    <dgm:pt modelId="{5EB35736-76CA-43AC-9589-32309C86ED40}" type="pres">
      <dgm:prSet presAssocID="{8116A957-29A6-4499-88FB-43C8C9DB18FC}" presName="vertTwo" presStyleCnt="0"/>
      <dgm:spPr/>
    </dgm:pt>
    <dgm:pt modelId="{6B8ADC83-BDAE-46A3-8190-F3BCA55820EE}" type="pres">
      <dgm:prSet presAssocID="{8116A957-29A6-4499-88FB-43C8C9DB18FC}" presName="txTwo" presStyleLbl="node2" presStyleIdx="1" presStyleCnt="2" custScaleX="89285" custScaleY="49706" custLinFactNeighborX="36171" custLinFactNeighborY="-44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74470-D960-4885-9093-3D7375F599D7}" type="pres">
      <dgm:prSet presAssocID="{8116A957-29A6-4499-88FB-43C8C9DB18FC}" presName="parTransTwo" presStyleCnt="0"/>
      <dgm:spPr/>
    </dgm:pt>
    <dgm:pt modelId="{75628CEE-C74B-499F-A421-8EB8A38098A1}" type="pres">
      <dgm:prSet presAssocID="{8116A957-29A6-4499-88FB-43C8C9DB18FC}" presName="horzTwo" presStyleCnt="0"/>
      <dgm:spPr/>
    </dgm:pt>
    <dgm:pt modelId="{3B767666-B548-4B30-9924-653294CD8A06}" type="pres">
      <dgm:prSet presAssocID="{8C2145AB-88A9-4A8C-8AF3-2F243E219099}" presName="vertThree" presStyleCnt="0"/>
      <dgm:spPr/>
    </dgm:pt>
    <dgm:pt modelId="{D4A4145A-6A5D-41A9-9B8C-6255C8E115A0}" type="pres">
      <dgm:prSet presAssocID="{8C2145AB-88A9-4A8C-8AF3-2F243E219099}" presName="txThree" presStyleLbl="node3" presStyleIdx="2" presStyleCnt="3" custScaleX="57490" custScaleY="59220" custLinFactNeighborX="30630" custLinFactNeighborY="-1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12A0E0-8678-4301-BCE2-8C3C4E53E51D}" type="pres">
      <dgm:prSet presAssocID="{8C2145AB-88A9-4A8C-8AF3-2F243E219099}" presName="horzThree" presStyleCnt="0"/>
      <dgm:spPr/>
    </dgm:pt>
    <dgm:pt modelId="{941D45D5-006B-4F2C-B226-B8630FF70509}" type="pres">
      <dgm:prSet presAssocID="{81F8926A-FC35-4562-94F0-266A8024EFF9}" presName="sibSpaceOne" presStyleCnt="0"/>
      <dgm:spPr/>
    </dgm:pt>
    <dgm:pt modelId="{110B6D36-D0FB-46C1-BAD4-15647AED1510}" type="pres">
      <dgm:prSet presAssocID="{7D40E3AC-0518-4590-A4D8-5F73BF5A75DB}" presName="vertOne" presStyleCnt="0"/>
      <dgm:spPr/>
    </dgm:pt>
    <dgm:pt modelId="{39E53A0B-0C59-4E00-87E7-1F794A2AE6DC}" type="pres">
      <dgm:prSet presAssocID="{7D40E3AC-0518-4590-A4D8-5F73BF5A75DB}" presName="txOne" presStyleLbl="node0" presStyleIdx="1" presStyleCnt="4" custScaleX="51894" custScaleY="57677" custLinFactY="1888" custLinFactNeighborX="4582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1AD33-702D-435A-94C6-BAEB88270591}" type="pres">
      <dgm:prSet presAssocID="{7D40E3AC-0518-4590-A4D8-5F73BF5A75DB}" presName="horzOne" presStyleCnt="0"/>
      <dgm:spPr/>
    </dgm:pt>
    <dgm:pt modelId="{4489DE53-55F6-42A8-AA83-1EDE4A8852EF}" type="pres">
      <dgm:prSet presAssocID="{B1A7F769-B97F-4B95-B2D7-4EE7F3374606}" presName="sibSpaceOne" presStyleCnt="0"/>
      <dgm:spPr/>
    </dgm:pt>
    <dgm:pt modelId="{EDE4F9FC-163D-478A-926C-1F6F945C51F4}" type="pres">
      <dgm:prSet presAssocID="{ED2D8A3D-D0F5-4658-ABE3-CC8D0DE4743E}" presName="vertOne" presStyleCnt="0"/>
      <dgm:spPr/>
    </dgm:pt>
    <dgm:pt modelId="{46369BF6-6C9A-47BD-BC29-E27D54364B04}" type="pres">
      <dgm:prSet presAssocID="{ED2D8A3D-D0F5-4658-ABE3-CC8D0DE4743E}" presName="txOne" presStyleLbl="node0" presStyleIdx="2" presStyleCnt="4" custScaleX="88622" custScaleY="44666" custLinFactNeighborX="-17010" custLinFactNeighborY="36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4F066-3AF4-42E9-95C0-27534C818443}" type="pres">
      <dgm:prSet presAssocID="{ED2D8A3D-D0F5-4658-ABE3-CC8D0DE4743E}" presName="horzOne" presStyleCnt="0"/>
      <dgm:spPr/>
    </dgm:pt>
    <dgm:pt modelId="{88EC153E-C915-45F9-96DD-04D7DC8D7B2E}" type="pres">
      <dgm:prSet presAssocID="{550F1E54-5261-4033-913C-FF56090EE301}" presName="sibSpaceOne" presStyleCnt="0"/>
      <dgm:spPr/>
    </dgm:pt>
    <dgm:pt modelId="{860BCDE5-DC83-4A01-96CA-E2B341B228AB}" type="pres">
      <dgm:prSet presAssocID="{1CC99398-A3E6-41F5-BBB7-B7A2F328C7C4}" presName="vertOne" presStyleCnt="0"/>
      <dgm:spPr/>
    </dgm:pt>
    <dgm:pt modelId="{09A9B41F-5E12-46EA-8FDA-ACAF40E288F5}" type="pres">
      <dgm:prSet presAssocID="{1CC99398-A3E6-41F5-BBB7-B7A2F328C7C4}" presName="txOne" presStyleLbl="node0" presStyleIdx="3" presStyleCnt="4" custScaleX="62817" custScaleY="57677" custLinFactY="26240" custLinFactNeighborX="-630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971C4-104A-448A-8D4D-E7E5F11AFE84}" type="pres">
      <dgm:prSet presAssocID="{1CC99398-A3E6-41F5-BBB7-B7A2F328C7C4}" presName="horzOne" presStyleCnt="0"/>
      <dgm:spPr/>
    </dgm:pt>
  </dgm:ptLst>
  <dgm:cxnLst>
    <dgm:cxn modelId="{2EC19F4F-E571-4A13-AFCF-98AE5EE1CC3C}" srcId="{CA3C4808-76E2-4402-9176-C00136A69D98}" destId="{7D40E3AC-0518-4590-A4D8-5F73BF5A75DB}" srcOrd="1" destOrd="0" parTransId="{59E21DC8-2FD0-42D9-AEDB-E1E0F166BF69}" sibTransId="{B1A7F769-B97F-4B95-B2D7-4EE7F3374606}"/>
    <dgm:cxn modelId="{34221897-1C1F-4FD4-A39A-0FBAD18AD329}" srcId="{CA3C4808-76E2-4402-9176-C00136A69D98}" destId="{BC9AFB65-63EE-475F-9B28-D08E7DC23E6A}" srcOrd="0" destOrd="0" parTransId="{7A923B67-B71F-4E17-AAAA-C3F36C7D2465}" sibTransId="{81F8926A-FC35-4562-94F0-266A8024EFF9}"/>
    <dgm:cxn modelId="{27D9E41C-9CC2-4D0C-8A46-16C414FEE23B}" type="presOf" srcId="{BC9AFB65-63EE-475F-9B28-D08E7DC23E6A}" destId="{D753D30E-8AE5-4328-87AE-0371223D6EB2}" srcOrd="0" destOrd="0" presId="urn:microsoft.com/office/officeart/2005/8/layout/hierarchy4"/>
    <dgm:cxn modelId="{81698FFC-1BA8-49DF-84B3-2D8A9251FFD4}" srcId="{BC9AFB65-63EE-475F-9B28-D08E7DC23E6A}" destId="{B0B282FD-FA25-40DA-A5CB-800522F42859}" srcOrd="0" destOrd="0" parTransId="{2D39E9BE-05EF-4C62-907B-B0848AC98729}" sibTransId="{0C508743-E2FA-4A96-9E4B-FC970B1010DC}"/>
    <dgm:cxn modelId="{4639F7CF-E61F-4C6C-AC7A-A9B0CE2BCD7A}" type="presOf" srcId="{8EAB8650-D553-40C2-8BC5-9DDE4B07958C}" destId="{52B97896-B305-443A-BD4C-02E07C09470C}" srcOrd="0" destOrd="0" presId="urn:microsoft.com/office/officeart/2005/8/layout/hierarchy4"/>
    <dgm:cxn modelId="{B82B5952-96D5-424E-A4A4-E32601BF81ED}" type="presOf" srcId="{CA3C4808-76E2-4402-9176-C00136A69D98}" destId="{E47747BA-792D-47FD-99CA-D5B99979C91E}" srcOrd="0" destOrd="0" presId="urn:microsoft.com/office/officeart/2005/8/layout/hierarchy4"/>
    <dgm:cxn modelId="{C4156E51-075B-4745-9C1D-448D93457978}" srcId="{CA3C4808-76E2-4402-9176-C00136A69D98}" destId="{1CC99398-A3E6-41F5-BBB7-B7A2F328C7C4}" srcOrd="3" destOrd="0" parTransId="{99877268-EC06-43BC-B6B9-EDE502BC2F45}" sibTransId="{C6826EC9-5BBB-4FC1-A19E-A76A0C4FFDC2}"/>
    <dgm:cxn modelId="{E95403D4-11FB-45C9-9A57-31367D2B2161}" srcId="{BC9AFB65-63EE-475F-9B28-D08E7DC23E6A}" destId="{8116A957-29A6-4499-88FB-43C8C9DB18FC}" srcOrd="1" destOrd="0" parTransId="{2C6C252F-64BC-4066-9CA5-C972063C2A4B}" sibTransId="{1B01BEF8-AAB7-439B-BE10-EEFE80D0E1FC}"/>
    <dgm:cxn modelId="{F81348B0-8EF0-41C0-BEBB-8E2478652D13}" type="presOf" srcId="{B0B282FD-FA25-40DA-A5CB-800522F42859}" destId="{30F2B6FB-F947-4C00-B183-6CB0109D295F}" srcOrd="0" destOrd="0" presId="urn:microsoft.com/office/officeart/2005/8/layout/hierarchy4"/>
    <dgm:cxn modelId="{CDAFFC6D-5F0B-4BDD-916F-CE73BD6258E5}" srcId="{B0B282FD-FA25-40DA-A5CB-800522F42859}" destId="{DAF50E1C-A027-4404-9D7A-E8CCF07E8C8E}" srcOrd="0" destOrd="0" parTransId="{F8FF2FB7-0ED5-4B2D-A380-9ED97DE8B69A}" sibTransId="{A2FF64C4-3CED-4C2E-B53B-D792A38931DA}"/>
    <dgm:cxn modelId="{C98D3122-7571-4B61-9340-0CE2731DCCE2}" srcId="{B0B282FD-FA25-40DA-A5CB-800522F42859}" destId="{8EAB8650-D553-40C2-8BC5-9DDE4B07958C}" srcOrd="1" destOrd="0" parTransId="{C3979EFB-E9ED-4AD8-BB62-3D99CF4E5521}" sibTransId="{D1E34F41-2703-4E0F-BD49-4C6B70EF0B4E}"/>
    <dgm:cxn modelId="{6266885E-9BE3-4C32-A3BE-53E7F8DB89FF}" srcId="{CA3C4808-76E2-4402-9176-C00136A69D98}" destId="{ED2D8A3D-D0F5-4658-ABE3-CC8D0DE4743E}" srcOrd="2" destOrd="0" parTransId="{34C85252-7F60-4EFD-A291-93E6C7116C64}" sibTransId="{550F1E54-5261-4033-913C-FF56090EE301}"/>
    <dgm:cxn modelId="{ADBAE0A5-6394-40B5-B39F-554CDD05C218}" type="presOf" srcId="{ED2D8A3D-D0F5-4658-ABE3-CC8D0DE4743E}" destId="{46369BF6-6C9A-47BD-BC29-E27D54364B04}" srcOrd="0" destOrd="0" presId="urn:microsoft.com/office/officeart/2005/8/layout/hierarchy4"/>
    <dgm:cxn modelId="{6E206BAC-244C-45FD-A0B5-88D870A822EA}" type="presOf" srcId="{7D40E3AC-0518-4590-A4D8-5F73BF5A75DB}" destId="{39E53A0B-0C59-4E00-87E7-1F794A2AE6DC}" srcOrd="0" destOrd="0" presId="urn:microsoft.com/office/officeart/2005/8/layout/hierarchy4"/>
    <dgm:cxn modelId="{3B471EEB-B5FF-4A11-BED1-2205DBD5275C}" type="presOf" srcId="{1CC99398-A3E6-41F5-BBB7-B7A2F328C7C4}" destId="{09A9B41F-5E12-46EA-8FDA-ACAF40E288F5}" srcOrd="0" destOrd="0" presId="urn:microsoft.com/office/officeart/2005/8/layout/hierarchy4"/>
    <dgm:cxn modelId="{CC1EAFA9-DCD5-4416-B536-9647C38A9D67}" type="presOf" srcId="{8116A957-29A6-4499-88FB-43C8C9DB18FC}" destId="{6B8ADC83-BDAE-46A3-8190-F3BCA55820EE}" srcOrd="0" destOrd="0" presId="urn:microsoft.com/office/officeart/2005/8/layout/hierarchy4"/>
    <dgm:cxn modelId="{8A6B5F09-485E-4306-B784-F9C1ADBDBF09}" srcId="{8116A957-29A6-4499-88FB-43C8C9DB18FC}" destId="{8C2145AB-88A9-4A8C-8AF3-2F243E219099}" srcOrd="0" destOrd="0" parTransId="{6D764920-BE60-4470-A6C5-5980AFB3F233}" sibTransId="{F0781EA0-3ECD-45F5-9933-81C966CE081A}"/>
    <dgm:cxn modelId="{79FFA970-4A96-4AA6-92E2-DA67812A9FD0}" type="presOf" srcId="{DAF50E1C-A027-4404-9D7A-E8CCF07E8C8E}" destId="{317A4FE1-BE07-4282-A395-350699346BE1}" srcOrd="0" destOrd="0" presId="urn:microsoft.com/office/officeart/2005/8/layout/hierarchy4"/>
    <dgm:cxn modelId="{B66D6109-0A40-4F3F-818B-915D2ED3BD5C}" type="presOf" srcId="{8C2145AB-88A9-4A8C-8AF3-2F243E219099}" destId="{D4A4145A-6A5D-41A9-9B8C-6255C8E115A0}" srcOrd="0" destOrd="0" presId="urn:microsoft.com/office/officeart/2005/8/layout/hierarchy4"/>
    <dgm:cxn modelId="{B76DAACF-9F23-4633-8AB4-B08CC68EDB09}" type="presParOf" srcId="{E47747BA-792D-47FD-99CA-D5B99979C91E}" destId="{4D4B0CAF-B692-4CAE-939E-53FB5B479554}" srcOrd="0" destOrd="0" presId="urn:microsoft.com/office/officeart/2005/8/layout/hierarchy4"/>
    <dgm:cxn modelId="{38467A43-0972-448C-ADB4-A6A49F634161}" type="presParOf" srcId="{4D4B0CAF-B692-4CAE-939E-53FB5B479554}" destId="{D753D30E-8AE5-4328-87AE-0371223D6EB2}" srcOrd="0" destOrd="0" presId="urn:microsoft.com/office/officeart/2005/8/layout/hierarchy4"/>
    <dgm:cxn modelId="{CBD4F1CC-A8A1-43B6-A194-1C62628AE716}" type="presParOf" srcId="{4D4B0CAF-B692-4CAE-939E-53FB5B479554}" destId="{932DCDBA-02C7-414A-8119-0719448B0A91}" srcOrd="1" destOrd="0" presId="urn:microsoft.com/office/officeart/2005/8/layout/hierarchy4"/>
    <dgm:cxn modelId="{D6A80007-BA82-482F-AC67-91B48A15ED51}" type="presParOf" srcId="{4D4B0CAF-B692-4CAE-939E-53FB5B479554}" destId="{7D23344F-55E4-459F-AB9B-07697C2BC9B6}" srcOrd="2" destOrd="0" presId="urn:microsoft.com/office/officeart/2005/8/layout/hierarchy4"/>
    <dgm:cxn modelId="{43470A7A-26BC-48F7-A4B7-22B5EF3E7996}" type="presParOf" srcId="{7D23344F-55E4-459F-AB9B-07697C2BC9B6}" destId="{0EC20714-9701-4BA2-ADA6-EC659F76BF6E}" srcOrd="0" destOrd="0" presId="urn:microsoft.com/office/officeart/2005/8/layout/hierarchy4"/>
    <dgm:cxn modelId="{53DA0FF9-73F9-4022-B87F-B079B419EF6D}" type="presParOf" srcId="{0EC20714-9701-4BA2-ADA6-EC659F76BF6E}" destId="{30F2B6FB-F947-4C00-B183-6CB0109D295F}" srcOrd="0" destOrd="0" presId="urn:microsoft.com/office/officeart/2005/8/layout/hierarchy4"/>
    <dgm:cxn modelId="{FAE15B73-C70D-4D3B-A315-D538701619D9}" type="presParOf" srcId="{0EC20714-9701-4BA2-ADA6-EC659F76BF6E}" destId="{748BDBDD-AAD0-4A9A-8CD9-D2354621227E}" srcOrd="1" destOrd="0" presId="urn:microsoft.com/office/officeart/2005/8/layout/hierarchy4"/>
    <dgm:cxn modelId="{8FAB9DBD-D04B-4828-9192-0796F1606D21}" type="presParOf" srcId="{0EC20714-9701-4BA2-ADA6-EC659F76BF6E}" destId="{43258C10-C3F7-4168-B0E5-6E30AD8A0210}" srcOrd="2" destOrd="0" presId="urn:microsoft.com/office/officeart/2005/8/layout/hierarchy4"/>
    <dgm:cxn modelId="{C7874D81-F53C-4EED-8A57-B610A20886C9}" type="presParOf" srcId="{43258C10-C3F7-4168-B0E5-6E30AD8A0210}" destId="{C4C6DB7C-5119-4250-8B40-9758DC4DF2F6}" srcOrd="0" destOrd="0" presId="urn:microsoft.com/office/officeart/2005/8/layout/hierarchy4"/>
    <dgm:cxn modelId="{30AFB57C-7B7A-4125-93C9-121D4995111A}" type="presParOf" srcId="{C4C6DB7C-5119-4250-8B40-9758DC4DF2F6}" destId="{317A4FE1-BE07-4282-A395-350699346BE1}" srcOrd="0" destOrd="0" presId="urn:microsoft.com/office/officeart/2005/8/layout/hierarchy4"/>
    <dgm:cxn modelId="{AB8C0B0D-A10F-4299-A47F-4A24DCCE58E7}" type="presParOf" srcId="{C4C6DB7C-5119-4250-8B40-9758DC4DF2F6}" destId="{649300AB-8997-4B64-BD1E-0361A7B1DCC3}" srcOrd="1" destOrd="0" presId="urn:microsoft.com/office/officeart/2005/8/layout/hierarchy4"/>
    <dgm:cxn modelId="{640B99CA-C92C-40F8-8EAC-ABC3EBBC7EB7}" type="presParOf" srcId="{43258C10-C3F7-4168-B0E5-6E30AD8A0210}" destId="{5518AB43-5981-4B2D-A678-9503EBC5B593}" srcOrd="1" destOrd="0" presId="urn:microsoft.com/office/officeart/2005/8/layout/hierarchy4"/>
    <dgm:cxn modelId="{E72CBE9F-2416-4656-95EB-0BDF50AA1677}" type="presParOf" srcId="{43258C10-C3F7-4168-B0E5-6E30AD8A0210}" destId="{4F104CC5-458C-453C-A9C1-47F175191F2A}" srcOrd="2" destOrd="0" presId="urn:microsoft.com/office/officeart/2005/8/layout/hierarchy4"/>
    <dgm:cxn modelId="{1314FD65-DA7F-43E4-B517-F867175A2871}" type="presParOf" srcId="{4F104CC5-458C-453C-A9C1-47F175191F2A}" destId="{52B97896-B305-443A-BD4C-02E07C09470C}" srcOrd="0" destOrd="0" presId="urn:microsoft.com/office/officeart/2005/8/layout/hierarchy4"/>
    <dgm:cxn modelId="{0685097C-8819-4FA9-8BAF-3159CB91E595}" type="presParOf" srcId="{4F104CC5-458C-453C-A9C1-47F175191F2A}" destId="{123D213F-FE55-42CF-AFA8-CEDD2D3B04C5}" srcOrd="1" destOrd="0" presId="urn:microsoft.com/office/officeart/2005/8/layout/hierarchy4"/>
    <dgm:cxn modelId="{C6BD770F-5123-4110-BD05-35E9364D19F3}" type="presParOf" srcId="{7D23344F-55E4-459F-AB9B-07697C2BC9B6}" destId="{7C831377-196C-4AEE-871E-31CDD32E0667}" srcOrd="1" destOrd="0" presId="urn:microsoft.com/office/officeart/2005/8/layout/hierarchy4"/>
    <dgm:cxn modelId="{3AAFDBD6-F318-4608-90BF-89D24F5D3920}" type="presParOf" srcId="{7D23344F-55E4-459F-AB9B-07697C2BC9B6}" destId="{5EB35736-76CA-43AC-9589-32309C86ED40}" srcOrd="2" destOrd="0" presId="urn:microsoft.com/office/officeart/2005/8/layout/hierarchy4"/>
    <dgm:cxn modelId="{C6B6655F-6E81-4FAB-AB06-B21E3196BE5D}" type="presParOf" srcId="{5EB35736-76CA-43AC-9589-32309C86ED40}" destId="{6B8ADC83-BDAE-46A3-8190-F3BCA55820EE}" srcOrd="0" destOrd="0" presId="urn:microsoft.com/office/officeart/2005/8/layout/hierarchy4"/>
    <dgm:cxn modelId="{A6F0204C-3C6A-4609-99D4-98281159C202}" type="presParOf" srcId="{5EB35736-76CA-43AC-9589-32309C86ED40}" destId="{FF974470-D960-4885-9093-3D7375F599D7}" srcOrd="1" destOrd="0" presId="urn:microsoft.com/office/officeart/2005/8/layout/hierarchy4"/>
    <dgm:cxn modelId="{0A531C4C-0CF4-4F85-BA61-45D04E983AE6}" type="presParOf" srcId="{5EB35736-76CA-43AC-9589-32309C86ED40}" destId="{75628CEE-C74B-499F-A421-8EB8A38098A1}" srcOrd="2" destOrd="0" presId="urn:microsoft.com/office/officeart/2005/8/layout/hierarchy4"/>
    <dgm:cxn modelId="{E7A850D1-D9EA-4C1D-92DE-212700669DCB}" type="presParOf" srcId="{75628CEE-C74B-499F-A421-8EB8A38098A1}" destId="{3B767666-B548-4B30-9924-653294CD8A06}" srcOrd="0" destOrd="0" presId="urn:microsoft.com/office/officeart/2005/8/layout/hierarchy4"/>
    <dgm:cxn modelId="{E9E4C9AA-4511-4FBE-B591-2B2B044F0931}" type="presParOf" srcId="{3B767666-B548-4B30-9924-653294CD8A06}" destId="{D4A4145A-6A5D-41A9-9B8C-6255C8E115A0}" srcOrd="0" destOrd="0" presId="urn:microsoft.com/office/officeart/2005/8/layout/hierarchy4"/>
    <dgm:cxn modelId="{22309DC1-8500-4FC4-9EEF-FA40290BD60A}" type="presParOf" srcId="{3B767666-B548-4B30-9924-653294CD8A06}" destId="{E012A0E0-8678-4301-BCE2-8C3C4E53E51D}" srcOrd="1" destOrd="0" presId="urn:microsoft.com/office/officeart/2005/8/layout/hierarchy4"/>
    <dgm:cxn modelId="{0EBC6D42-5F59-4965-B19E-672527132E9E}" type="presParOf" srcId="{E47747BA-792D-47FD-99CA-D5B99979C91E}" destId="{941D45D5-006B-4F2C-B226-B8630FF70509}" srcOrd="1" destOrd="0" presId="urn:microsoft.com/office/officeart/2005/8/layout/hierarchy4"/>
    <dgm:cxn modelId="{D70696EB-E1A1-47F4-BEC6-026F7B51E3E5}" type="presParOf" srcId="{E47747BA-792D-47FD-99CA-D5B99979C91E}" destId="{110B6D36-D0FB-46C1-BAD4-15647AED1510}" srcOrd="2" destOrd="0" presId="urn:microsoft.com/office/officeart/2005/8/layout/hierarchy4"/>
    <dgm:cxn modelId="{10181B6D-7F3A-4C4B-833F-E9541CEE59E4}" type="presParOf" srcId="{110B6D36-D0FB-46C1-BAD4-15647AED1510}" destId="{39E53A0B-0C59-4E00-87E7-1F794A2AE6DC}" srcOrd="0" destOrd="0" presId="urn:microsoft.com/office/officeart/2005/8/layout/hierarchy4"/>
    <dgm:cxn modelId="{803707E9-89EA-4589-BB37-A5D9BB2E605A}" type="presParOf" srcId="{110B6D36-D0FB-46C1-BAD4-15647AED1510}" destId="{ABA1AD33-702D-435A-94C6-BAEB88270591}" srcOrd="1" destOrd="0" presId="urn:microsoft.com/office/officeart/2005/8/layout/hierarchy4"/>
    <dgm:cxn modelId="{F1A26550-776F-4CD1-B287-B59D7B10B6E9}" type="presParOf" srcId="{E47747BA-792D-47FD-99CA-D5B99979C91E}" destId="{4489DE53-55F6-42A8-AA83-1EDE4A8852EF}" srcOrd="3" destOrd="0" presId="urn:microsoft.com/office/officeart/2005/8/layout/hierarchy4"/>
    <dgm:cxn modelId="{68A5ECB9-5D6C-4F30-A789-437C2E482D1B}" type="presParOf" srcId="{E47747BA-792D-47FD-99CA-D5B99979C91E}" destId="{EDE4F9FC-163D-478A-926C-1F6F945C51F4}" srcOrd="4" destOrd="0" presId="urn:microsoft.com/office/officeart/2005/8/layout/hierarchy4"/>
    <dgm:cxn modelId="{800F031C-C297-4B91-94A2-EC3C8FE0F677}" type="presParOf" srcId="{EDE4F9FC-163D-478A-926C-1F6F945C51F4}" destId="{46369BF6-6C9A-47BD-BC29-E27D54364B04}" srcOrd="0" destOrd="0" presId="urn:microsoft.com/office/officeart/2005/8/layout/hierarchy4"/>
    <dgm:cxn modelId="{ED218108-1ECB-4875-B1F0-792A2F2BF506}" type="presParOf" srcId="{EDE4F9FC-163D-478A-926C-1F6F945C51F4}" destId="{7AD4F066-3AF4-42E9-95C0-27534C818443}" srcOrd="1" destOrd="0" presId="urn:microsoft.com/office/officeart/2005/8/layout/hierarchy4"/>
    <dgm:cxn modelId="{0A6D08DB-577F-4181-BFA6-1E0A1BF63426}" type="presParOf" srcId="{E47747BA-792D-47FD-99CA-D5B99979C91E}" destId="{88EC153E-C915-45F9-96DD-04D7DC8D7B2E}" srcOrd="5" destOrd="0" presId="urn:microsoft.com/office/officeart/2005/8/layout/hierarchy4"/>
    <dgm:cxn modelId="{A59B91D1-CD44-4977-932F-40588E2DA97D}" type="presParOf" srcId="{E47747BA-792D-47FD-99CA-D5B99979C91E}" destId="{860BCDE5-DC83-4A01-96CA-E2B341B228AB}" srcOrd="6" destOrd="0" presId="urn:microsoft.com/office/officeart/2005/8/layout/hierarchy4"/>
    <dgm:cxn modelId="{1E419920-3E71-4AC2-984B-6E553F8161F9}" type="presParOf" srcId="{860BCDE5-DC83-4A01-96CA-E2B341B228AB}" destId="{09A9B41F-5E12-46EA-8FDA-ACAF40E288F5}" srcOrd="0" destOrd="0" presId="urn:microsoft.com/office/officeart/2005/8/layout/hierarchy4"/>
    <dgm:cxn modelId="{BBF3DA6B-97B5-4B86-9BF5-8DB3CD0C27D4}" type="presParOf" srcId="{860BCDE5-DC83-4A01-96CA-E2B341B228AB}" destId="{4B5971C4-104A-448A-8D4D-E7E5F11AFE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3D30E-8AE5-4328-87AE-0371223D6EB2}">
      <dsp:nvSpPr>
        <dsp:cNvPr id="0" name=""/>
        <dsp:cNvSpPr/>
      </dsp:nvSpPr>
      <dsp:spPr>
        <a:xfrm>
          <a:off x="2069314" y="33365"/>
          <a:ext cx="2952910" cy="86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Способы словообразования</a:t>
          </a:r>
          <a:endParaRPr lang="ru-RU" sz="2400" kern="1200" dirty="0"/>
        </a:p>
      </dsp:txBody>
      <dsp:txXfrm>
        <a:off x="2069314" y="33365"/>
        <a:ext cx="2952910" cy="869801"/>
      </dsp:txXfrm>
    </dsp:sp>
    <dsp:sp modelId="{30F2B6FB-F947-4C00-B183-6CB0109D295F}">
      <dsp:nvSpPr>
        <dsp:cNvPr id="0" name=""/>
        <dsp:cNvSpPr/>
      </dsp:nvSpPr>
      <dsp:spPr>
        <a:xfrm>
          <a:off x="493086" y="1031054"/>
          <a:ext cx="1639252" cy="1391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приставочный</a:t>
          </a:r>
          <a:endParaRPr lang="ru-RU" sz="1400" kern="1200" dirty="0"/>
        </a:p>
      </dsp:txBody>
      <dsp:txXfrm>
        <a:off x="493086" y="1031054"/>
        <a:ext cx="1639252" cy="1391225"/>
      </dsp:txXfrm>
    </dsp:sp>
    <dsp:sp modelId="{317A4FE1-BE07-4282-A395-350699346BE1}">
      <dsp:nvSpPr>
        <dsp:cNvPr id="0" name=""/>
        <dsp:cNvSpPr/>
      </dsp:nvSpPr>
      <dsp:spPr>
        <a:xfrm>
          <a:off x="6463" y="2956886"/>
          <a:ext cx="894828" cy="152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?</a:t>
          </a:r>
          <a:endParaRPr lang="ru-RU" sz="6200" kern="1200" dirty="0"/>
        </a:p>
      </dsp:txBody>
      <dsp:txXfrm>
        <a:off x="6463" y="2956886"/>
        <a:ext cx="894828" cy="1529955"/>
      </dsp:txXfrm>
    </dsp:sp>
    <dsp:sp modelId="{52B97896-B305-443A-BD4C-02E07C09470C}">
      <dsp:nvSpPr>
        <dsp:cNvPr id="0" name=""/>
        <dsp:cNvSpPr/>
      </dsp:nvSpPr>
      <dsp:spPr>
        <a:xfrm>
          <a:off x="1202656" y="2875381"/>
          <a:ext cx="1057519" cy="1650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?</a:t>
          </a:r>
          <a:endParaRPr lang="ru-RU" sz="6200" kern="1200" dirty="0"/>
        </a:p>
      </dsp:txBody>
      <dsp:txXfrm>
        <a:off x="1202656" y="2875381"/>
        <a:ext cx="1057519" cy="1650581"/>
      </dsp:txXfrm>
    </dsp:sp>
    <dsp:sp modelId="{6B8ADC83-BDAE-46A3-8190-F3BCA55820EE}">
      <dsp:nvSpPr>
        <dsp:cNvPr id="0" name=""/>
        <dsp:cNvSpPr/>
      </dsp:nvSpPr>
      <dsp:spPr>
        <a:xfrm>
          <a:off x="2840686" y="1031054"/>
          <a:ext cx="1622097" cy="14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суффиксальный</a:t>
          </a:r>
          <a:endParaRPr lang="ru-RU" sz="1400" kern="1200" dirty="0"/>
        </a:p>
      </dsp:txBody>
      <dsp:txXfrm>
        <a:off x="2840686" y="1031054"/>
        <a:ext cx="1622097" cy="1403850"/>
      </dsp:txXfrm>
    </dsp:sp>
    <dsp:sp modelId="{D4A4145A-6A5D-41A9-9B8C-6255C8E115A0}">
      <dsp:nvSpPr>
        <dsp:cNvPr id="0" name=""/>
        <dsp:cNvSpPr/>
      </dsp:nvSpPr>
      <dsp:spPr>
        <a:xfrm>
          <a:off x="3028839" y="2814541"/>
          <a:ext cx="1044457" cy="16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?</a:t>
          </a:r>
          <a:endParaRPr lang="ru-RU" sz="6200" kern="1200" dirty="0"/>
        </a:p>
      </dsp:txBody>
      <dsp:txXfrm>
        <a:off x="3028839" y="2814541"/>
        <a:ext cx="1044457" cy="1672554"/>
      </dsp:txXfrm>
    </dsp:sp>
    <dsp:sp modelId="{39E53A0B-0C59-4E00-87E7-1F794A2AE6DC}">
      <dsp:nvSpPr>
        <dsp:cNvPr id="0" name=""/>
        <dsp:cNvSpPr/>
      </dsp:nvSpPr>
      <dsp:spPr>
        <a:xfrm>
          <a:off x="4945262" y="2879922"/>
          <a:ext cx="944635" cy="1628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?</a:t>
          </a:r>
          <a:endParaRPr lang="ru-RU" sz="6200" kern="1200" dirty="0"/>
        </a:p>
      </dsp:txBody>
      <dsp:txXfrm>
        <a:off x="4945262" y="2879922"/>
        <a:ext cx="944635" cy="1628975"/>
      </dsp:txXfrm>
    </dsp:sp>
    <dsp:sp modelId="{46369BF6-6C9A-47BD-BC29-E27D54364B04}">
      <dsp:nvSpPr>
        <dsp:cNvPr id="0" name=""/>
        <dsp:cNvSpPr/>
      </dsp:nvSpPr>
      <dsp:spPr>
        <a:xfrm>
          <a:off x="5051670" y="1029464"/>
          <a:ext cx="1613201" cy="1261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Приставочно-суффиксальный</a:t>
          </a:r>
          <a:endParaRPr lang="ru-RU" sz="1200" kern="1200" dirty="0"/>
        </a:p>
      </dsp:txBody>
      <dsp:txXfrm>
        <a:off x="5051670" y="1029464"/>
        <a:ext cx="1613201" cy="1261504"/>
      </dsp:txXfrm>
    </dsp:sp>
    <dsp:sp modelId="{09A9B41F-5E12-46EA-8FDA-ACAF40E288F5}">
      <dsp:nvSpPr>
        <dsp:cNvPr id="0" name=""/>
        <dsp:cNvSpPr/>
      </dsp:nvSpPr>
      <dsp:spPr>
        <a:xfrm>
          <a:off x="7165214" y="2896987"/>
          <a:ext cx="947292" cy="1628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?</a:t>
          </a:r>
          <a:endParaRPr lang="ru-RU" sz="6200" kern="1200" dirty="0"/>
        </a:p>
      </dsp:txBody>
      <dsp:txXfrm>
        <a:off x="7165214" y="2896987"/>
        <a:ext cx="947292" cy="16289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3D30E-8AE5-4328-87AE-0371223D6EB2}">
      <dsp:nvSpPr>
        <dsp:cNvPr id="0" name=""/>
        <dsp:cNvSpPr/>
      </dsp:nvSpPr>
      <dsp:spPr>
        <a:xfrm>
          <a:off x="2023277" y="33365"/>
          <a:ext cx="2881206" cy="86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Способы словообразования</a:t>
          </a:r>
          <a:endParaRPr lang="ru-RU" sz="2400" kern="1200" dirty="0"/>
        </a:p>
      </dsp:txBody>
      <dsp:txXfrm>
        <a:off x="2023277" y="33365"/>
        <a:ext cx="2881206" cy="869801"/>
      </dsp:txXfrm>
    </dsp:sp>
    <dsp:sp modelId="{30F2B6FB-F947-4C00-B183-6CB0109D295F}">
      <dsp:nvSpPr>
        <dsp:cNvPr id="0" name=""/>
        <dsp:cNvSpPr/>
      </dsp:nvSpPr>
      <dsp:spPr>
        <a:xfrm>
          <a:off x="485325" y="1031054"/>
          <a:ext cx="1599447" cy="1391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приставочный</a:t>
          </a:r>
          <a:endParaRPr lang="ru-RU" sz="1400" kern="1200" dirty="0"/>
        </a:p>
      </dsp:txBody>
      <dsp:txXfrm>
        <a:off x="485325" y="1031054"/>
        <a:ext cx="1599447" cy="1391225"/>
      </dsp:txXfrm>
    </dsp:sp>
    <dsp:sp modelId="{317A4FE1-BE07-4282-A395-350699346BE1}">
      <dsp:nvSpPr>
        <dsp:cNvPr id="0" name=""/>
        <dsp:cNvSpPr/>
      </dsp:nvSpPr>
      <dsp:spPr>
        <a:xfrm>
          <a:off x="10518" y="2956886"/>
          <a:ext cx="873099" cy="152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аббревиация</a:t>
          </a:r>
          <a:endParaRPr lang="ru-RU" sz="1800" kern="1200" dirty="0"/>
        </a:p>
      </dsp:txBody>
      <dsp:txXfrm>
        <a:off x="10518" y="2956886"/>
        <a:ext cx="873099" cy="1529955"/>
      </dsp:txXfrm>
    </dsp:sp>
    <dsp:sp modelId="{52B97896-B305-443A-BD4C-02E07C09470C}">
      <dsp:nvSpPr>
        <dsp:cNvPr id="0" name=""/>
        <dsp:cNvSpPr/>
      </dsp:nvSpPr>
      <dsp:spPr>
        <a:xfrm>
          <a:off x="1177664" y="2875381"/>
          <a:ext cx="1031840" cy="1650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сложение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</a:t>
          </a:r>
          <a:endParaRPr lang="ru-RU" sz="1800" kern="1200" dirty="0"/>
        </a:p>
      </dsp:txBody>
      <dsp:txXfrm>
        <a:off x="1177664" y="2875381"/>
        <a:ext cx="1031840" cy="1650581"/>
      </dsp:txXfrm>
    </dsp:sp>
    <dsp:sp modelId="{6B8ADC83-BDAE-46A3-8190-F3BCA55820EE}">
      <dsp:nvSpPr>
        <dsp:cNvPr id="0" name=""/>
        <dsp:cNvSpPr/>
      </dsp:nvSpPr>
      <dsp:spPr>
        <a:xfrm>
          <a:off x="2775919" y="1031054"/>
          <a:ext cx="1582708" cy="14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суффиксальный</a:t>
          </a:r>
          <a:endParaRPr lang="ru-RU" sz="1400" kern="1200" dirty="0"/>
        </a:p>
      </dsp:txBody>
      <dsp:txXfrm>
        <a:off x="2775919" y="1031054"/>
        <a:ext cx="1582708" cy="1403850"/>
      </dsp:txXfrm>
    </dsp:sp>
    <dsp:sp modelId="{D4A4145A-6A5D-41A9-9B8C-6255C8E115A0}">
      <dsp:nvSpPr>
        <dsp:cNvPr id="0" name=""/>
        <dsp:cNvSpPr/>
      </dsp:nvSpPr>
      <dsp:spPr>
        <a:xfrm>
          <a:off x="2959503" y="2814541"/>
          <a:ext cx="1019095" cy="16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конверсия</a:t>
          </a:r>
          <a:endParaRPr lang="ru-RU" sz="1800" kern="1200" dirty="0"/>
        </a:p>
      </dsp:txBody>
      <dsp:txXfrm>
        <a:off x="2959503" y="2814541"/>
        <a:ext cx="1019095" cy="1672554"/>
      </dsp:txXfrm>
    </dsp:sp>
    <dsp:sp modelId="{39E53A0B-0C59-4E00-87E7-1F794A2AE6DC}">
      <dsp:nvSpPr>
        <dsp:cNvPr id="0" name=""/>
        <dsp:cNvSpPr/>
      </dsp:nvSpPr>
      <dsp:spPr>
        <a:xfrm>
          <a:off x="4829390" y="2879922"/>
          <a:ext cx="921697" cy="1628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компрессия</a:t>
          </a:r>
          <a:endParaRPr lang="ru-RU" sz="1800" kern="1200" dirty="0"/>
        </a:p>
      </dsp:txBody>
      <dsp:txXfrm>
        <a:off x="4829390" y="2879922"/>
        <a:ext cx="921697" cy="1628975"/>
      </dsp:txXfrm>
    </dsp:sp>
    <dsp:sp modelId="{46369BF6-6C9A-47BD-BC29-E27D54364B04}">
      <dsp:nvSpPr>
        <dsp:cNvPr id="0" name=""/>
        <dsp:cNvSpPr/>
      </dsp:nvSpPr>
      <dsp:spPr>
        <a:xfrm>
          <a:off x="4933215" y="1029464"/>
          <a:ext cx="1574028" cy="1261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Приставочно-суффиксальный</a:t>
          </a:r>
          <a:endParaRPr lang="ru-RU" sz="1200" kern="1200" dirty="0"/>
        </a:p>
      </dsp:txBody>
      <dsp:txXfrm>
        <a:off x="4933215" y="1029464"/>
        <a:ext cx="1574028" cy="1261504"/>
      </dsp:txXfrm>
    </dsp:sp>
    <dsp:sp modelId="{09A9B41F-5E12-46EA-8FDA-ACAF40E288F5}">
      <dsp:nvSpPr>
        <dsp:cNvPr id="0" name=""/>
        <dsp:cNvSpPr/>
      </dsp:nvSpPr>
      <dsp:spPr>
        <a:xfrm>
          <a:off x="6995437" y="2896987"/>
          <a:ext cx="1115702" cy="1628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Переход из одной части речи в другую</a:t>
          </a:r>
          <a:endParaRPr lang="ru-RU" sz="1600" kern="1200" dirty="0"/>
        </a:p>
      </dsp:txBody>
      <dsp:txXfrm>
        <a:off x="6995437" y="2896987"/>
        <a:ext cx="1115702" cy="162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BCC94-CFAB-4284-A3E2-7DE8E5F4D63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AEAC7-6CEF-46D5-94F4-390469F1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AEAC7-6CEF-46D5-94F4-390469F1BEA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764704"/>
            <a:ext cx="8305800" cy="2650228"/>
          </a:xfrm>
        </p:spPr>
        <p:txBody>
          <a:bodyPr/>
          <a:lstStyle/>
          <a:p>
            <a:r>
              <a:rPr lang="ru-RU" sz="3600" dirty="0" smtClean="0"/>
              <a:t>Интегрированное  учебное занятие по теме: «Способы словообразования в русском и английском языках»</a:t>
            </a:r>
            <a:r>
              <a:rPr lang="en-US" sz="3600" dirty="0" smtClean="0"/>
              <a:t> </a:t>
            </a:r>
            <a:r>
              <a:rPr lang="ru-RU" sz="3600" dirty="0" smtClean="0"/>
              <a:t>в технологии РКМЧП в 6 классе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Программа по русскому языку для общеобразовательных учреждений с углубленным изучением русского языка 5-9 классы. Автор: В.В. </a:t>
            </a:r>
            <a:r>
              <a:rPr lang="ru-RU" dirty="0" err="1" smtClean="0"/>
              <a:t>Бабайцева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МАМА\Desktop\Новая папка\iCAB294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304256" cy="2088232"/>
          </a:xfrm>
          <a:prstGeom prst="rect">
            <a:avLst/>
          </a:prstGeom>
          <a:noFill/>
        </p:spPr>
      </p:pic>
      <p:pic>
        <p:nvPicPr>
          <p:cNvPr id="20483" name="Picture 3" descr="C:\Users\МАМА\Desktop\Новая папка\iCA00YJ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1512168" cy="2088232"/>
          </a:xfrm>
          <a:prstGeom prst="rect">
            <a:avLst/>
          </a:prstGeom>
          <a:noFill/>
        </p:spPr>
      </p:pic>
      <p:pic>
        <p:nvPicPr>
          <p:cNvPr id="20487" name="Picture 7" descr="C:\Users\МАМА\Desktop\Новая папка\iCAP4MV5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307352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Компрессия –объединение словосочетания в одно слово</a:t>
            </a:r>
            <a:endParaRPr lang="ru-RU" dirty="0"/>
          </a:p>
        </p:txBody>
      </p:sp>
      <p:pic>
        <p:nvPicPr>
          <p:cNvPr id="21506" name="Picture 2" descr="C:\Users\МАМА\Pictures\iCAFFE0O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448272" cy="172819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road test – </a:t>
            </a:r>
            <a:r>
              <a:rPr lang="en-US" dirty="0" err="1" smtClean="0"/>
              <a:t>roadtest</a:t>
            </a:r>
            <a:endParaRPr lang="en-US" dirty="0" smtClean="0"/>
          </a:p>
          <a:p>
            <a:r>
              <a:rPr lang="en-US" dirty="0" smtClean="0"/>
              <a:t>A drive test - </a:t>
            </a:r>
            <a:r>
              <a:rPr lang="en-US" dirty="0" err="1" smtClean="0"/>
              <a:t>drivetest</a:t>
            </a:r>
            <a:endParaRPr lang="ru-RU" dirty="0"/>
          </a:p>
        </p:txBody>
      </p:sp>
      <p:pic>
        <p:nvPicPr>
          <p:cNvPr id="21507" name="Picture 3" descr="C:\Users\МАМА\Pictures\iCAN1KF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244827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МАМА\Pictures\iCAY24LZ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286000" cy="14287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To water </a:t>
            </a:r>
            <a:endParaRPr lang="ru-RU" dirty="0"/>
          </a:p>
        </p:txBody>
      </p:sp>
      <p:pic>
        <p:nvPicPr>
          <p:cNvPr id="22531" name="Picture 3" descr="C:\Users\МАМА\Pictures\iCARMS4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49080"/>
            <a:ext cx="209778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Конверсия – переход одной части речи в другую</a:t>
            </a:r>
            <a:endParaRPr lang="ru-RU" dirty="0"/>
          </a:p>
        </p:txBody>
      </p:sp>
      <p:pic>
        <p:nvPicPr>
          <p:cNvPr id="23554" name="Picture 2" descr="C:\Users\МАМА\Pictures\iCA4QIBY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628800"/>
            <a:ext cx="2789527" cy="194421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Заливные луга</a:t>
            </a:r>
          </a:p>
          <a:p>
            <a:r>
              <a:rPr lang="ru-RU" dirty="0" smtClean="0"/>
              <a:t>Заливное из рыбы</a:t>
            </a:r>
            <a:endParaRPr lang="ru-RU" dirty="0"/>
          </a:p>
        </p:txBody>
      </p:sp>
      <p:pic>
        <p:nvPicPr>
          <p:cNvPr id="23555" name="Picture 3" descr="C:\Users\МАМА\Pictures\iCA5HPJ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97889"/>
            <a:ext cx="2837115" cy="197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Аффиксация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Приставочный</a:t>
            </a:r>
          </a:p>
          <a:p>
            <a:r>
              <a:rPr lang="ru-RU" dirty="0" smtClean="0"/>
              <a:t>Суффиксальный</a:t>
            </a:r>
          </a:p>
          <a:p>
            <a:r>
              <a:rPr lang="ru-RU" dirty="0" smtClean="0"/>
              <a:t>Приставочно-суффиксальный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Рассмотрите примеры  и заполните ими таблицу, сделайте выводы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Способы словообразования в русском и английском языках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пример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(линии</a:t>
                      </a:r>
                      <a:r>
                        <a:rPr lang="ru-RU" baseline="0" dirty="0" smtClean="0"/>
                        <a:t> сравнения)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Вывод: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Расположите слова по колонкам таблицы</a:t>
            </a:r>
            <a:endParaRPr lang="ru-RU" dirty="0"/>
          </a:p>
        </p:txBody>
      </p:sp>
      <p:pic>
        <p:nvPicPr>
          <p:cNvPr id="1031" name="Picture 7" descr="C:\Users\МАМА\Pictures\iCA2U71Q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1247775" cy="1428750"/>
          </a:xfrm>
          <a:prstGeom prst="rect">
            <a:avLst/>
          </a:prstGeom>
          <a:noFill/>
        </p:spPr>
      </p:pic>
      <p:pic>
        <p:nvPicPr>
          <p:cNvPr id="1026" name="Picture 2" descr="C:\Users\МАМА\Desktop\Новая папка\iCABEXB3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1508342" cy="996702"/>
          </a:xfrm>
          <a:prstGeom prst="rect">
            <a:avLst/>
          </a:prstGeom>
          <a:noFill/>
        </p:spPr>
      </p:pic>
      <p:pic>
        <p:nvPicPr>
          <p:cNvPr id="1027" name="Picture 3" descr="C:\Users\МАМА\Desktop\Новая папка\iCAP4MV5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1879923" cy="795834"/>
          </a:xfrm>
          <a:prstGeom prst="rect">
            <a:avLst/>
          </a:prstGeom>
          <a:noFill/>
        </p:spPr>
      </p:pic>
      <p:pic>
        <p:nvPicPr>
          <p:cNvPr id="1028" name="Picture 4" descr="C:\Users\МАМА\Desktop\Новая папка\iCAHQL1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581128"/>
            <a:ext cx="95250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1403647" y="4293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85293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Раненый боец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278092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переписка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321297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Раненый тяжело стонал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Workaholic</a:t>
            </a:r>
            <a:endParaRPr lang="ru-RU" dirty="0"/>
          </a:p>
        </p:txBody>
      </p:sp>
      <p:pic>
        <p:nvPicPr>
          <p:cNvPr id="1029" name="Picture 5" descr="C:\Users\МАМА\Pictures\iCAYT67U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708920"/>
            <a:ext cx="2151683" cy="143445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7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drivetest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sunny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55977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hand</a:t>
            </a:r>
            <a:endParaRPr lang="ru-RU" dirty="0"/>
          </a:p>
        </p:txBody>
      </p:sp>
      <p:pic>
        <p:nvPicPr>
          <p:cNvPr id="1032" name="Picture 8" descr="C:\Users\МАМА\Pictures\iCAZS08H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861048"/>
            <a:ext cx="1905000" cy="14287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04048" y="5085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  <p:pic>
        <p:nvPicPr>
          <p:cNvPr id="1033" name="Picture 9" descr="C:\Users\МАМА\Pictures\iCAMJ40N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429250"/>
            <a:ext cx="1656184" cy="1160877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488246" y="4307960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 hand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словообразования в русском и английском языках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436096" y="242088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11760" y="2420888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242088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627784" y="2420888"/>
            <a:ext cx="288032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331640" y="400506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483768" y="2492896"/>
            <a:ext cx="792088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139952" y="40050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04048" y="2492896"/>
            <a:ext cx="432048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436096" y="1916832"/>
            <a:ext cx="864096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164288" y="371703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и интересным было…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 получил(а) конкретную информацию о…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меня было недостаточно…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уроке мне было 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244827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Материал подготовила: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учитель русского языка и литературы и английского языка Божко Нина Владимировна МБОУ Гимназия № 7,  Ленинский </a:t>
            </a:r>
            <a:r>
              <a:rPr lang="ru-RU" sz="2800" dirty="0" err="1" smtClean="0">
                <a:solidFill>
                  <a:schemeClr val="tx1"/>
                </a:solidFill>
              </a:rPr>
              <a:t>район,город</a:t>
            </a:r>
            <a:r>
              <a:rPr lang="ru-RU" sz="2800" dirty="0" smtClean="0">
                <a:solidFill>
                  <a:schemeClr val="tx1"/>
                </a:solidFill>
              </a:rPr>
              <a:t> Красноярск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305800" cy="2664296"/>
          </a:xfrm>
        </p:spPr>
        <p:txBody>
          <a:bodyPr>
            <a:normAutofit/>
          </a:bodyPr>
          <a:lstStyle/>
          <a:p>
            <a:pPr algn="l"/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440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065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Технологические  этапы 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Приемы РКМЧП</a:t>
                      </a:r>
                      <a:endParaRPr lang="ru-RU" dirty="0"/>
                    </a:p>
                  </a:txBody>
                  <a:tcPr/>
                </a:tc>
              </a:tr>
              <a:tr h="8065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Лексический анализ, визуализация</a:t>
                      </a:r>
                      <a:endParaRPr lang="ru-RU" dirty="0"/>
                    </a:p>
                  </a:txBody>
                  <a:tcPr/>
                </a:tc>
              </a:tr>
              <a:tr h="19886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Осмысление содержания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Сравнительный анализ, сводная таблица (линии сравнения), визуализация, кластер</a:t>
                      </a:r>
                      <a:endParaRPr lang="ru-RU" dirty="0"/>
                    </a:p>
                  </a:txBody>
                  <a:tcPr/>
                </a:tc>
              </a:tr>
              <a:tr h="8065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Рефлексия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Закончи</a:t>
                      </a:r>
                      <a:r>
                        <a:rPr lang="ru-RU" sz="1800" baseline="0" dirty="0" smtClean="0"/>
                        <a:t> предложения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548680"/>
            <a:ext cx="8496944" cy="63093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МА\Desktop\Для сканов\сканирование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67574"/>
            <a:ext cx="7272808" cy="502903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Стадия вызова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03648" y="1412776"/>
            <a:ext cx="7283152" cy="49685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словообразования в русском и английском языках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436096" y="242088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11760" y="2420888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242088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627784" y="2420888"/>
            <a:ext cx="288032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331640" y="400506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483768" y="2492896"/>
            <a:ext cx="792088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139952" y="40050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004048" y="2492896"/>
            <a:ext cx="432048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08104" y="1916832"/>
            <a:ext cx="792088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164288" y="371703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27222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Цели:</a:t>
            </a:r>
            <a:br>
              <a:rPr lang="ru-RU" sz="2400" dirty="0" smtClean="0"/>
            </a:br>
            <a:r>
              <a:rPr lang="ru-RU" sz="2400" dirty="0" smtClean="0"/>
              <a:t>1. Узнать новые способы словообразования в русском языке (аббревиация, конверсия, компрессия, сложение  основ, переход из одной части речи в другую)</a:t>
            </a:r>
            <a:br>
              <a:rPr lang="ru-RU" sz="2400" dirty="0" smtClean="0"/>
            </a:br>
            <a:r>
              <a:rPr lang="ru-RU" sz="2400" dirty="0" smtClean="0"/>
              <a:t>2. Сравнить  данные способы словообразования в русском и английском языках</a:t>
            </a:r>
            <a:br>
              <a:rPr lang="ru-RU" sz="2400" dirty="0" smtClean="0"/>
            </a:br>
            <a:r>
              <a:rPr lang="ru-RU" sz="2400" dirty="0" smtClean="0"/>
              <a:t>3.Обобщить  знания по теме «Способы словообразования»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Тема урока: «Способы словообразования в русском и английском языках»</a:t>
            </a:r>
            <a:br>
              <a:rPr lang="ru-RU" sz="2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Осмысление содержания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МАМА\Desktop\Новая папка\iCAKM0T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2160240" cy="1428750"/>
          </a:xfrm>
          <a:prstGeom prst="rect">
            <a:avLst/>
          </a:prstGeom>
          <a:noFill/>
        </p:spPr>
      </p:pic>
      <p:pic>
        <p:nvPicPr>
          <p:cNvPr id="1029" name="Picture 5" descr="C:\Users\МАМА\Desktop\Новая папка\iCAVWLR9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1428750" cy="1356742"/>
          </a:xfrm>
          <a:prstGeom prst="rect">
            <a:avLst/>
          </a:prstGeom>
          <a:noFill/>
        </p:spPr>
      </p:pic>
      <p:pic>
        <p:nvPicPr>
          <p:cNvPr id="1030" name="Picture 6" descr="C:\Users\МАМА\Desktop\Новая папка\iCAMGWA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2088232" cy="1428750"/>
          </a:xfrm>
          <a:prstGeom prst="rect">
            <a:avLst/>
          </a:prstGeom>
          <a:noFill/>
        </p:spPr>
      </p:pic>
      <p:pic>
        <p:nvPicPr>
          <p:cNvPr id="1031" name="Picture 7" descr="C:\Users\МАМА\Desktop\Новая папка\iCAHQL1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00808"/>
            <a:ext cx="1224136" cy="1512168"/>
          </a:xfrm>
          <a:prstGeom prst="rect">
            <a:avLst/>
          </a:prstGeom>
          <a:noFill/>
        </p:spPr>
      </p:pic>
      <p:pic>
        <p:nvPicPr>
          <p:cNvPr id="1032" name="Picture 8" descr="C:\Users\МАМА\Desktop\Новая папка\iCACOP3T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97152"/>
            <a:ext cx="204901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Аббревиация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Federal Bureau of Investigation</a:t>
            </a:r>
            <a:r>
              <a:rPr lang="ru-RU" dirty="0" smtClean="0"/>
              <a:t> </a:t>
            </a:r>
          </a:p>
          <a:p>
            <a:r>
              <a:rPr lang="ru-RU" i="1" dirty="0" err="1" smtClean="0"/>
              <a:t>International</a:t>
            </a:r>
            <a:r>
              <a:rPr lang="ru-RU" i="1" dirty="0" smtClean="0"/>
              <a:t> </a:t>
            </a:r>
            <a:r>
              <a:rPr lang="ru-RU" i="1" dirty="0" err="1" smtClean="0"/>
              <a:t>Business</a:t>
            </a:r>
            <a:r>
              <a:rPr lang="ru-RU" i="1" dirty="0" smtClean="0"/>
              <a:t> </a:t>
            </a:r>
            <a:r>
              <a:rPr lang="ru-RU" i="1" dirty="0" err="1" smtClean="0"/>
              <a:t>Machines</a:t>
            </a:r>
            <a:endParaRPr lang="ru-RU" dirty="0"/>
          </a:p>
        </p:txBody>
      </p:sp>
      <p:pic>
        <p:nvPicPr>
          <p:cNvPr id="2050" name="Picture 2" descr="C:\Users\МАМА\Desktop\Новая папка\resized_fb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1368152" cy="1440160"/>
          </a:xfrm>
          <a:prstGeom prst="rect">
            <a:avLst/>
          </a:prstGeom>
          <a:noFill/>
        </p:spPr>
      </p:pic>
      <p:pic>
        <p:nvPicPr>
          <p:cNvPr id="2051" name="Picture 3" descr="C:\Users\МАМА\Desktop\Новая папка\1505511_OKYHEMNQHSVVSY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1944216" cy="1368152"/>
          </a:xfrm>
          <a:prstGeom prst="rect">
            <a:avLst/>
          </a:prstGeom>
          <a:noFill/>
        </p:spPr>
      </p:pic>
      <p:pic>
        <p:nvPicPr>
          <p:cNvPr id="2052" name="Picture 4" descr="C:\Users\МАМА\Desktop\Новая папка\iCABEXB3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162176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МА\Desktop\Новая папка\img287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038600" cy="43924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Сложение основ</a:t>
            </a:r>
            <a:endParaRPr lang="ru-RU" dirty="0"/>
          </a:p>
        </p:txBody>
      </p:sp>
      <p:pic>
        <p:nvPicPr>
          <p:cNvPr id="5" name="Содержимое 4" descr="untitle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084040" cy="15566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Workaholic</a:t>
            </a:r>
          </a:p>
          <a:p>
            <a:r>
              <a:rPr lang="en-US" dirty="0" smtClean="0"/>
              <a:t>Shopaholic</a:t>
            </a:r>
          </a:p>
          <a:p>
            <a:r>
              <a:rPr lang="en-US" dirty="0" err="1" smtClean="0"/>
              <a:t>Foodaholic</a:t>
            </a:r>
            <a:endParaRPr lang="ru-RU" dirty="0"/>
          </a:p>
        </p:txBody>
      </p:sp>
      <p:pic>
        <p:nvPicPr>
          <p:cNvPr id="4099" name="Picture 3" descr="C:\Users\МАМА\Pictures\iCAD18UO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80928"/>
            <a:ext cx="2411908" cy="1860798"/>
          </a:xfrm>
          <a:prstGeom prst="rect">
            <a:avLst/>
          </a:prstGeom>
          <a:noFill/>
        </p:spPr>
      </p:pic>
      <p:pic>
        <p:nvPicPr>
          <p:cNvPr id="4100" name="Picture 4" descr="C:\Users\МАМА\Pictures\iCAFQR8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2076450" cy="172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257</Words>
  <Application>Microsoft Office PowerPoint</Application>
  <PresentationFormat>Экран (4:3)</PresentationFormat>
  <Paragraphs>84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Интегрированное  учебное занятие по теме: «Способы словообразования в русском и английском языках» в технологии РКМЧП в 6 классе</vt:lpstr>
      <vt:lpstr>Теория</vt:lpstr>
      <vt:lpstr>Стадия вызова</vt:lpstr>
      <vt:lpstr>Способы словообразования в русском и английском языках</vt:lpstr>
      <vt:lpstr>Цели: 1. Узнать новые способы словообразования в русском языке (аббревиация, конверсия, компрессия, сложение  основ, переход из одной части речи в другую) 2. Сравнить  данные способы словообразования в русском и английском языках 3.Обобщить  знания по теме «Способы словообразования» </vt:lpstr>
      <vt:lpstr>Осмысление содержания</vt:lpstr>
      <vt:lpstr>Аббревиация</vt:lpstr>
      <vt:lpstr>Слайд 8</vt:lpstr>
      <vt:lpstr>Сложение основ</vt:lpstr>
      <vt:lpstr>Слайд 10</vt:lpstr>
      <vt:lpstr>Компрессия –объединение словосочетания в одно слово</vt:lpstr>
      <vt:lpstr>Слайд 12</vt:lpstr>
      <vt:lpstr>Конверсия – переход одной части речи в другую</vt:lpstr>
      <vt:lpstr>Аффиксация</vt:lpstr>
      <vt:lpstr>Рассмотрите примеры  и заполните ими таблицу, сделайте выводы</vt:lpstr>
      <vt:lpstr>Расположите слова по колонкам таблицы</vt:lpstr>
      <vt:lpstr>Способы словообразования в русском и английском языках</vt:lpstr>
      <vt:lpstr>Рефлексия</vt:lpstr>
      <vt:lpstr>Материал подготовила:   учитель русского языка и литературы и английского языка Божко Нина Владимировна МБОУ Гимназия № 7,  Ленинский район,город Красноярск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Учебное занятие по теме: «Способы словообразования в русском и английском языках»</dc:title>
  <dc:creator>МАМА</dc:creator>
  <cp:lastModifiedBy>МАМА</cp:lastModifiedBy>
  <cp:revision>29</cp:revision>
  <dcterms:created xsi:type="dcterms:W3CDTF">2012-11-26T16:43:13Z</dcterms:created>
  <dcterms:modified xsi:type="dcterms:W3CDTF">2013-03-29T04:59:24Z</dcterms:modified>
</cp:coreProperties>
</file>