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4396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«Выбрал я себе невесту, - и указал на самую последнюю,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Чернавушку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, - на ней и жениться хочу.»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1956"/>
            <a:ext cx="3528392" cy="2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Пробудился он поутру и глазам своим не верит…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074684" cy="29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31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«Выбрал я себе невесту, - и указал на самую последнюю, Чернавушку, - на ней и жениться хочу.»</vt:lpstr>
      <vt:lpstr>Пробудился он поутру и глазам своим не верит…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САДКО</dc:title>
  <dc:creator>Надежда</dc:creator>
  <cp:lastModifiedBy>Надежда</cp:lastModifiedBy>
  <cp:revision>6</cp:revision>
  <dcterms:created xsi:type="dcterms:W3CDTF">2011-11-16T16:16:55Z</dcterms:created>
  <dcterms:modified xsi:type="dcterms:W3CDTF">2013-02-20T17:08:36Z</dcterms:modified>
</cp:coreProperties>
</file>