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86842" cy="7969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Тут на море-океане буря началась…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722" y="2852936"/>
            <a:ext cx="3607398" cy="229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15404" cy="10112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Станет царь понуждать тебя выбрать невесту и жениться на ней….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988840"/>
            <a:ext cx="23694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</TotalTime>
  <Words>17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Тут на море-океане буря началась…</vt:lpstr>
      <vt:lpstr>Станет царь понуждать тебя выбрать невесту и жениться на ней….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САДКО</dc:title>
  <dc:creator>Надежда</dc:creator>
  <cp:lastModifiedBy>Надежда</cp:lastModifiedBy>
  <cp:revision>6</cp:revision>
  <dcterms:created xsi:type="dcterms:W3CDTF">2011-11-16T16:16:55Z</dcterms:created>
  <dcterms:modified xsi:type="dcterms:W3CDTF">2013-02-20T17:06:43Z</dcterms:modified>
</cp:coreProperties>
</file>