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5" r:id="rId2"/>
    <p:sldId id="263" r:id="rId3"/>
    <p:sldId id="256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2684B7-3618-4DF8-8E2E-D087BA67752F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F3FB07-533B-4A0F-BC2E-C44FFA04707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New te"/>
              </a:rPr>
              <a:t>Организация работы по формированию познавательных интересов воспитанников</a:t>
            </a:r>
            <a:endParaRPr lang="ru-RU" dirty="0">
              <a:solidFill>
                <a:srgbClr val="002060"/>
              </a:solidFill>
              <a:latin typeface="New te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136904" cy="20882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New te"/>
              </a:rPr>
              <a:t>Воспитатель Нахимовского военно-морского училища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New te"/>
              </a:rPr>
              <a:t>Жуков Павел Анатольевич</a:t>
            </a:r>
            <a:endParaRPr lang="ru-RU" sz="2400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2753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547260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New te"/>
              </a:rPr>
              <a:t>«Учение, лишенное всякого интереса и взятое только силой принуждения, убивает в ученике охоту к овладению знаниями. Приохотить ребенка к учению гораздо более достойная задача, чем приневолить». К.Д. Ушинский.                                </a:t>
            </a:r>
            <a:r>
              <a:rPr lang="ru-RU" sz="3200" dirty="0">
                <a:solidFill>
                  <a:srgbClr val="002060"/>
                </a:solidFill>
                <a:latin typeface="New te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New te"/>
              </a:rPr>
            </a:br>
            <a:r>
              <a:rPr lang="ru-RU" sz="3200" dirty="0">
                <a:solidFill>
                  <a:srgbClr val="002060"/>
                </a:solidFill>
                <a:latin typeface="New te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New te"/>
              </a:rPr>
            </a:br>
            <a:endParaRPr lang="ru-RU" sz="3200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269468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8640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New te"/>
              </a:rPr>
              <a:t>Идеи европейской педагогики</a:t>
            </a:r>
            <a:endParaRPr lang="ru-RU" sz="4000" dirty="0">
              <a:solidFill>
                <a:srgbClr val="002060"/>
              </a:solidFill>
              <a:latin typeface="New te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17626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И. И. Бецкой и Ф.И Янкович</a:t>
            </a:r>
            <a:endParaRPr lang="ru-RU" sz="3200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311848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Психологически обосновал интерес в обучении</a:t>
            </a:r>
            <a:endParaRPr lang="ru-RU" sz="3200" dirty="0">
              <a:solidFill>
                <a:srgbClr val="002060"/>
              </a:solidFill>
              <a:latin typeface="New te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  <a:latin typeface="New te"/>
              </a:rPr>
              <a:t>К. Д. Ушинский</a:t>
            </a:r>
            <a:endParaRPr lang="ru-RU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340282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Разработала теорию познавательного интереса в педагогическом плане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New te"/>
              </a:rPr>
              <a:t>Г.И. Щукина</a:t>
            </a:r>
            <a:endParaRPr lang="ru-RU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3659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Познавательный интерес как один из самых бескорыстных и ценных мотивов обучения.</a:t>
            </a:r>
            <a:endParaRPr lang="ru-RU" sz="3200" dirty="0">
              <a:solidFill>
                <a:srgbClr val="002060"/>
              </a:solidFill>
              <a:latin typeface="New te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New te"/>
              </a:rPr>
              <a:t>Современные технологии по формированию познавательного интереса</a:t>
            </a:r>
            <a:endParaRPr lang="ru-RU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396605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1. Любопытство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2. Любознательность.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3. Познавательный интерес.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4. Теоретический интерес.</a:t>
            </a:r>
            <a:endParaRPr lang="ru-RU" sz="3200" dirty="0">
              <a:solidFill>
                <a:srgbClr val="002060"/>
              </a:solidFill>
              <a:latin typeface="New te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New te"/>
              </a:rPr>
              <a:t>Стадии развития  познавательного интереса </a:t>
            </a:r>
            <a:endParaRPr lang="ru-RU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26191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New te"/>
              </a:rPr>
              <a:t>Цикл классных часов в воспитательной работе. </a:t>
            </a:r>
            <a:endParaRPr lang="ru-RU" sz="3200" dirty="0">
              <a:solidFill>
                <a:srgbClr val="002060"/>
              </a:solidFill>
              <a:latin typeface="New te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New te"/>
              </a:rPr>
              <a:t>От теории к практике</a:t>
            </a:r>
            <a:endParaRPr lang="ru-RU" dirty="0">
              <a:solidFill>
                <a:srgbClr val="002060"/>
              </a:solidFill>
              <a:latin typeface="New te"/>
            </a:endParaRPr>
          </a:p>
        </p:txBody>
      </p:sp>
    </p:spTree>
    <p:extLst>
      <p:ext uri="{BB962C8B-B14F-4D97-AF65-F5344CB8AC3E}">
        <p14:creationId xmlns:p14="http://schemas.microsoft.com/office/powerpoint/2010/main" val="143168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9087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Спасибо за внимание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</TotalTime>
  <Words>136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Организация работы по формированию познавательных интересов воспитанников</vt:lpstr>
      <vt:lpstr>«Учение, лишенное всякого интереса и взятое только силой принуждения, убивает в ученике охоту к овладению знаниями. Приохотить ребенка к учению гораздо более достойная задача, чем приневолить». К.Д. Ушинский.                                  </vt:lpstr>
      <vt:lpstr>Идеи европейской педагогики</vt:lpstr>
      <vt:lpstr> К. Д. Ушинский</vt:lpstr>
      <vt:lpstr>Г.И. Щукина</vt:lpstr>
      <vt:lpstr>Современные технологии по формированию познавательного интереса</vt:lpstr>
      <vt:lpstr>Стадии развития  познавательного интереса </vt:lpstr>
      <vt:lpstr>От теории к практике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Европейская педагогика</dc:title>
  <dc:creator>Славик</dc:creator>
  <cp:lastModifiedBy>Жуков Павел Анатольевич</cp:lastModifiedBy>
  <cp:revision>12</cp:revision>
  <dcterms:created xsi:type="dcterms:W3CDTF">2015-02-01T20:58:00Z</dcterms:created>
  <dcterms:modified xsi:type="dcterms:W3CDTF">2015-02-12T08:52:32Z</dcterms:modified>
</cp:coreProperties>
</file>