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68" r:id="rId2"/>
    <p:sldId id="257" r:id="rId3"/>
    <p:sldId id="258" r:id="rId4"/>
    <p:sldId id="259" r:id="rId5"/>
    <p:sldId id="260" r:id="rId6"/>
    <p:sldId id="261" r:id="rId7"/>
    <p:sldId id="269" r:id="rId8"/>
    <p:sldId id="271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2652" autoAdjust="0"/>
  </p:normalViewPr>
  <p:slideViewPr>
    <p:cSldViewPr>
      <p:cViewPr varScale="1">
        <p:scale>
          <a:sx n="67" d="100"/>
          <a:sy n="67" d="100"/>
        </p:scale>
        <p:origin x="-14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FA52-2EBB-44BD-A652-49CFE241AAB4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05E94-4CF9-444D-91EF-23A7ACB324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3.jpeg"/><Relationship Id="rId7" Type="http://schemas.openxmlformats.org/officeDocument/2006/relationships/image" Target="../media/image1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0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http://im8-tub-ru.yandex.net/i?id=75111153-2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772816"/>
            <a:ext cx="3168352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6" descr="http://im5-tub-ru.yandex.net/i?id=355114852-4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509120"/>
            <a:ext cx="2621091" cy="187220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Picture 8" descr="http://im5-tub-ru.yandex.net/i?id=203565093-59-72&amp;n=21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5013176"/>
            <a:ext cx="1905000" cy="14287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149176" y="332656"/>
            <a:ext cx="5817426" cy="1754326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lvl="1" algn="ctr"/>
            <a:r>
              <a:rPr lang="ru-RU" sz="5400" b="1" cap="none" spc="0" dirty="0" smtClean="0">
                <a:ln w="31550" cmpd="sng">
                  <a:solidFill>
                    <a:srgbClr val="00B05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ЗООЛОГИЧЕСКИЕ</a:t>
            </a:r>
          </a:p>
          <a:p>
            <a:pPr algn="ctr"/>
            <a:r>
              <a:rPr lang="ru-RU" sz="5400" b="1" dirty="0" smtClean="0">
                <a:ln w="31550" cmpd="sng">
                  <a:solidFill>
                    <a:srgbClr val="00B05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ЗАБЕГИ</a:t>
            </a:r>
            <a:endParaRPr lang="ru-RU" sz="5400" b="1" cap="none" spc="0" dirty="0">
              <a:ln w="31550" cmpd="sng">
                <a:solidFill>
                  <a:srgbClr val="00B050"/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8" name="Picture 4" descr="http://im3-tub-ru.yandex.net/i?id=277145368-08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2636912"/>
            <a:ext cx="3110746" cy="19442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				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2976"/>
            <a:ext cx="7787208" cy="2913187"/>
          </a:xfrm>
        </p:spPr>
        <p:txBody>
          <a:bodyPr>
            <a:normAutofit fontScale="25000" lnSpcReduction="20000"/>
          </a:bodyPr>
          <a:lstStyle/>
          <a:p>
            <a:pPr lvl="1" algn="just">
              <a:buNone/>
            </a:pPr>
            <a:endParaRPr lang="ru-RU" dirty="0" smtClean="0"/>
          </a:p>
          <a:p>
            <a:pPr lvl="1" algn="just">
              <a:buNone/>
            </a:pPr>
            <a:endParaRPr lang="ru-RU" sz="7200" b="1" dirty="0" smtClean="0">
              <a:solidFill>
                <a:schemeClr val="accent2"/>
              </a:solidFill>
            </a:endParaRPr>
          </a:p>
          <a:p>
            <a:pPr lvl="1" algn="just">
              <a:buNone/>
            </a:pPr>
            <a:r>
              <a:rPr lang="ru-RU" sz="7200" b="1" dirty="0" smtClean="0">
                <a:solidFill>
                  <a:schemeClr val="accent2"/>
                </a:solidFill>
              </a:rPr>
              <a:t>			</a:t>
            </a:r>
            <a:r>
              <a:rPr lang="ru-RU" sz="7200" b="1" dirty="0" smtClean="0">
                <a:solidFill>
                  <a:srgbClr val="FF0000"/>
                </a:solidFill>
              </a:rPr>
              <a:t>Змеи бывают разные. Вот, например, анаконда – самая большая змея на нашей планете. Они живут в воде или около нее, прекрасно плавают и ныряют. На берег выползают, чтобы погреться и пообедать пойманной добычей – рыбой, птицей, не прочь, полакомиться домашними животными, и своими набегами сеют панику в деревнях. Иногда они нападают на достаточно крупных животных, таких как свинья, а иногда решаются напасть на человека. Бывали случаи, когда анаконды пытались украсть маленьких детей. Толстую, блестящую кожу анаконды выделывают и изготавливают из нее прочные чемоданы, сапоги, попоны для лошадей и многое другое. Мясо и жир употребляют в пищу. В густых тропических лесах они чувствуют себя хозяйками</a:t>
            </a:r>
            <a:r>
              <a:rPr lang="ru-RU" sz="7200" dirty="0" smtClean="0">
                <a:solidFill>
                  <a:schemeClr val="accent2"/>
                </a:solidFill>
              </a:rPr>
              <a:t>.</a:t>
            </a:r>
            <a:endParaRPr lang="ru-RU" sz="7200" dirty="0">
              <a:solidFill>
                <a:schemeClr val="accent2"/>
              </a:solidFill>
            </a:endParaRPr>
          </a:p>
        </p:txBody>
      </p:sp>
      <p:pic>
        <p:nvPicPr>
          <p:cNvPr id="20483" name="Picture 3" descr="C:\Users\юзер\Desktop\med_gallery_2_30_563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24744"/>
            <a:ext cx="3600400" cy="230425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275856" y="332656"/>
            <a:ext cx="32403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ЗМЕИ</a:t>
            </a:r>
            <a:endParaRPr lang="ru-RU" sz="5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G:\SKBDVhok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1124744"/>
            <a:ext cx="3096344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http://www.real-trick.ru/download/files/1/8/15/nadpis_kruto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4510391" cy="4104456"/>
          </a:xfrm>
          <a:prstGeom prst="rect">
            <a:avLst/>
          </a:prstGeom>
          <a:noFill/>
        </p:spPr>
      </p:pic>
      <p:pic>
        <p:nvPicPr>
          <p:cNvPr id="32774" name="Picture 6" descr="http://s54.radikal.ru/i144/0907/e5/5e0bf1a6a6d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548680"/>
            <a:ext cx="3962400" cy="5762625"/>
          </a:xfrm>
          <a:prstGeom prst="rect">
            <a:avLst/>
          </a:prstGeom>
          <a:noFill/>
        </p:spPr>
      </p:pic>
      <p:pic>
        <p:nvPicPr>
          <p:cNvPr id="4" name="Picture 4" descr="http://www.real-trick.ru/download/files/1/8/15/nadpis_kruto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7"/>
            <a:ext cx="4644008" cy="4226047"/>
          </a:xfrm>
          <a:prstGeom prst="rect">
            <a:avLst/>
          </a:prstGeom>
          <a:noFill/>
        </p:spPr>
      </p:pic>
      <p:pic>
        <p:nvPicPr>
          <p:cNvPr id="5" name="Picture 4" descr="http://www.real-trick.ru/download/files/1/8/15/nadpis_kruto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4644008" cy="4226047"/>
          </a:xfrm>
          <a:prstGeom prst="rect">
            <a:avLst/>
          </a:prstGeom>
          <a:noFill/>
        </p:spPr>
      </p:pic>
      <p:pic>
        <p:nvPicPr>
          <p:cNvPr id="6" name="Picture 6" descr="http://s54.radikal.ru/i144/0907/e5/5e0bf1a6a6d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548680"/>
            <a:ext cx="3962400" cy="5762625"/>
          </a:xfrm>
          <a:prstGeom prst="rect">
            <a:avLst/>
          </a:prstGeom>
          <a:noFill/>
        </p:spPr>
      </p:pic>
      <p:pic>
        <p:nvPicPr>
          <p:cNvPr id="7" name="Picture 6" descr="http://s54.radikal.ru/i144/0907/e5/5e0bf1a6a6d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404664"/>
            <a:ext cx="3962400" cy="5762625"/>
          </a:xfrm>
          <a:prstGeom prst="rect">
            <a:avLst/>
          </a:prstGeom>
          <a:noFill/>
        </p:spPr>
      </p:pic>
      <p:pic>
        <p:nvPicPr>
          <p:cNvPr id="8" name="Picture 6" descr="http://s54.radikal.ru/i144/0907/e5/5e0bf1a6a6d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404664"/>
            <a:ext cx="3962400" cy="5762625"/>
          </a:xfrm>
          <a:prstGeom prst="rect">
            <a:avLst/>
          </a:prstGeom>
          <a:noFill/>
        </p:spPr>
      </p:pic>
      <p:pic>
        <p:nvPicPr>
          <p:cNvPr id="9" name="Picture 4" descr="http://www.real-trick.ru/download/files/1/8/15/nadpis_kruto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13048"/>
            <a:ext cx="4644008" cy="42260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 decel="100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0" decel="100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0" decel="100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0" decel="100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40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40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40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40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40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0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0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Черепахи.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365104"/>
            <a:ext cx="8229600" cy="176105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		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Тело черепах защищено  панцирем, который очень прочный. Черепахи живут в пустыне, где тепло. В песок они откладывают яйца, из которых появляются маленькие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черепашата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2050" name="Picture 2" descr="G:\LBt4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268760"/>
            <a:ext cx="3624064" cy="3078088"/>
          </a:xfrm>
          <a:prstGeom prst="rect">
            <a:avLst/>
          </a:prstGeom>
          <a:noFill/>
        </p:spPr>
      </p:pic>
      <p:pic>
        <p:nvPicPr>
          <p:cNvPr id="2051" name="Picture 3" descr="G:\iCA46OJR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340768"/>
            <a:ext cx="3528392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пингвины</a:t>
            </a:r>
            <a:endParaRPr lang="ru-RU" b="1" cap="all" dirty="0">
              <a:ln/>
              <a:solidFill>
                <a:schemeClr val="accent5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26" name="Picture 2" descr="C:\Users\юзер\Desktop\iCAMN60NU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268760"/>
            <a:ext cx="5040560" cy="344051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763688" y="4725144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4138044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Антарктиде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живут птицы, которые приспособились к суровому климату. Это – пингвины, их тело покрыто густым, непромокаемым оперением, а толстый слой жира спасает от трескучих морозов. На суше они очень неуклюжи и не умеют летать. Зато в воде могут соперничать с дельфинами. Крылья служат им великолепными веслами, с их помощью они могут развивать скорость до 40 км/ч.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/>
                <a:solidFill>
                  <a:schemeClr val="tx2"/>
                </a:solidFill>
              </a:rPr>
              <a:t>Сороконожка</a:t>
            </a:r>
            <a:br>
              <a:rPr lang="ru-RU" b="1" dirty="0" smtClean="0">
                <a:ln/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861048"/>
            <a:ext cx="8229600" cy="226511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		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		</a:t>
            </a:r>
            <a:r>
              <a:rPr lang="ru-RU" b="1" dirty="0" smtClean="0">
                <a:solidFill>
                  <a:srgbClr val="FF0000"/>
                </a:solidFill>
              </a:rPr>
              <a:t>У сороконожки не 2 пары ног, а множество. Это такая красивая гусеница, она может очень быстро передвигаться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074" name="Picture 2" descr="G:\iCA6S65L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124744"/>
            <a:ext cx="3312368" cy="2874615"/>
          </a:xfrm>
          <a:prstGeom prst="rect">
            <a:avLst/>
          </a:prstGeom>
          <a:noFill/>
        </p:spPr>
      </p:pic>
      <p:pic>
        <p:nvPicPr>
          <p:cNvPr id="3075" name="Picture 3" descr="G:\centipe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196752"/>
            <a:ext cx="3960440" cy="3017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chemeClr val="tx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ЗАЙЦЫ</a:t>
            </a:r>
            <a:endParaRPr lang="ru-RU" b="1" dirty="0">
              <a:ln w="11430"/>
              <a:solidFill>
                <a:schemeClr val="tx2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3933056"/>
            <a:ext cx="8229600" cy="2337123"/>
          </a:xfrm>
        </p:spPr>
        <p:txBody>
          <a:bodyPr>
            <a:normAutofit fontScale="85000" lnSpcReduction="1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just">
              <a:buNone/>
            </a:pPr>
            <a:r>
              <a:rPr lang="ru-RU" b="1" dirty="0" smtClean="0">
                <a:ln/>
                <a:solidFill>
                  <a:schemeClr val="accent3"/>
                </a:solidFill>
              </a:rPr>
              <a:t>		</a:t>
            </a:r>
            <a:r>
              <a:rPr lang="ru-RU" b="1" dirty="0" smtClean="0">
                <a:ln/>
                <a:solidFill>
                  <a:srgbClr val="FF0000"/>
                </a:solidFill>
              </a:rPr>
              <a:t>В нашей стране наиболее распространенными считаются - беляк и русак. Зайцы – лесные звери, днем спят, а ночью выходят на кормежку. Зимой питаются корой деревьев, а летом листьями и травой, осенью не прочь полакомиться в огородах капустой и морковкой.</a:t>
            </a:r>
            <a:endParaRPr lang="ru-RU" b="1" dirty="0">
              <a:ln/>
              <a:solidFill>
                <a:srgbClr val="FF0000"/>
              </a:solidFill>
            </a:endParaRPr>
          </a:p>
        </p:txBody>
      </p:sp>
      <p:pic>
        <p:nvPicPr>
          <p:cNvPr id="17410" name="Picture 2" descr="C:\Users\юзер\Desktop\iCA7IBF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980728"/>
            <a:ext cx="5400600" cy="28026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ЛЯГУШКИ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985195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buNone/>
            </a:pPr>
            <a:r>
              <a:rPr lang="ru-RU" sz="2100" b="1" dirty="0" smtClean="0">
                <a:ln/>
                <a:solidFill>
                  <a:schemeClr val="accent3"/>
                </a:solidFill>
              </a:rPr>
              <a:t>		</a:t>
            </a:r>
            <a:r>
              <a:rPr lang="ru-RU" sz="2100" b="1" dirty="0" smtClean="0">
                <a:ln/>
                <a:solidFill>
                  <a:srgbClr val="FF0000"/>
                </a:solidFill>
              </a:rPr>
              <a:t>Великое множество лягушек обитает по всему миру. Чаще всего встречается зеленая лягушка, которую, конечно же, видел всякий из вас. Это – хищное животное. Она питается только той добычей, которую поймала сама. В ее рацион входят насекомые, пауки, улитки. Не прочь она пообедать и своими собратьями. Днем лягушки греются на солнышке, удобно расположившись на берегу. В случае опасности бросаются в воду, и, добравшись до дна, зарываются в ил. Вечернюю зарю они встречают большими компаниями с обязательным хоровым кваканьем</a:t>
            </a:r>
            <a:r>
              <a:rPr lang="ru-RU" sz="2100" b="1" dirty="0" smtClean="0">
                <a:ln/>
                <a:solidFill>
                  <a:schemeClr val="accent3"/>
                </a:solidFill>
              </a:rPr>
              <a:t>.</a:t>
            </a:r>
          </a:p>
          <a:p>
            <a:endParaRPr lang="ru-RU" b="1" dirty="0">
              <a:ln/>
              <a:solidFill>
                <a:schemeClr val="accent3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79632" y="2967335"/>
            <a:ext cx="18473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8434" name="Picture 2" descr="C:\Users\юзер\Desktop\iCAJXK45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24744"/>
            <a:ext cx="2952328" cy="2088232"/>
          </a:xfrm>
          <a:prstGeom prst="rect">
            <a:avLst/>
          </a:prstGeom>
          <a:noFill/>
        </p:spPr>
      </p:pic>
      <p:pic>
        <p:nvPicPr>
          <p:cNvPr id="18435" name="Picture 3" descr="C:\Users\юзер\Desktop\iCASDHN3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124744"/>
            <a:ext cx="2520280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3" descr="C:\Users\юзер\Desktop\iCAMN60N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437112"/>
            <a:ext cx="2808312" cy="2106234"/>
          </a:xfrm>
          <a:prstGeom prst="rect">
            <a:avLst/>
          </a:prstGeom>
          <a:noFill/>
        </p:spPr>
      </p:pic>
      <p:pic>
        <p:nvPicPr>
          <p:cNvPr id="5" name="Picture 4" descr="C:\Users\юзер\Desktop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653136"/>
            <a:ext cx="2232248" cy="1872208"/>
          </a:xfrm>
          <a:prstGeom prst="rect">
            <a:avLst/>
          </a:prstGeom>
          <a:noFill/>
        </p:spPr>
      </p:pic>
      <p:pic>
        <p:nvPicPr>
          <p:cNvPr id="6" name="Picture 5" descr="C:\Users\юзер\Desktop\iCAJXK45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836712"/>
            <a:ext cx="1905000" cy="1428750"/>
          </a:xfrm>
          <a:prstGeom prst="rect">
            <a:avLst/>
          </a:prstGeom>
          <a:noFill/>
        </p:spPr>
      </p:pic>
      <p:pic>
        <p:nvPicPr>
          <p:cNvPr id="7" name="Picture 6" descr="C:\Users\юзер\Desktop\iCA7IBF6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4" y="764704"/>
            <a:ext cx="3744416" cy="2160240"/>
          </a:xfrm>
          <a:prstGeom prst="rect">
            <a:avLst/>
          </a:prstGeom>
          <a:noFill/>
        </p:spPr>
      </p:pic>
      <p:pic>
        <p:nvPicPr>
          <p:cNvPr id="8" name="Picture 7" descr="C:\Users\юзер\Desktop\iCASDHN3L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692696"/>
            <a:ext cx="1905000" cy="1428750"/>
          </a:xfrm>
          <a:prstGeom prst="rect">
            <a:avLst/>
          </a:prstGeom>
          <a:noFill/>
        </p:spPr>
      </p:pic>
      <p:pic>
        <p:nvPicPr>
          <p:cNvPr id="9" name="Picture 1" descr="G:\фото ЭКОЛОГИЯ\Олень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2708920"/>
            <a:ext cx="1656184" cy="180675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409724" y="2967335"/>
            <a:ext cx="63245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Загадки о животных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1" name="Picture 2" descr="C:\Users\юзер\Desktop\med_gallery_2_30_56343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15816" y="4149080"/>
            <a:ext cx="2998424" cy="2248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верблюды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140968"/>
            <a:ext cx="8229600" cy="2880320"/>
          </a:xfrm>
        </p:spPr>
        <p:txBody>
          <a:bodyPr>
            <a:normAutofit fontScale="25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		</a:t>
            </a:r>
            <a:r>
              <a:rPr lang="ru-RU" sz="9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 верблюда много приспособлений, чтобы жить в пустыне. Длинные густые ресницы защищают его глаза от песка, который гонят сильные ветры. Если ему становится трудно дышать из-за песчаных бурь, верблюд может почти совсем сомкнуть ноздри. Оба пальца на каждой ноге соединены мозолистой подушкой. Благодаря этой подушке он не проваливается в песок. Жара почти не действует на него, нечувствительный к шипам рот способен разжевать любую колючку. Верблюд может долго не есть и не пить за счет запасов жира в горбах.</a:t>
            </a:r>
          </a:p>
          <a:p>
            <a:endParaRPr lang="ru-RU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098" name="Picture 2" descr="G:\c7ebabda475d0ecb30844b1ad35e82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196752"/>
            <a:ext cx="3096344" cy="1800200"/>
          </a:xfrm>
          <a:prstGeom prst="rect">
            <a:avLst/>
          </a:prstGeom>
          <a:noFill/>
        </p:spPr>
      </p:pic>
      <p:pic>
        <p:nvPicPr>
          <p:cNvPr id="4099" name="Picture 3" descr="G:\25976-640x5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196752"/>
            <a:ext cx="3024336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	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98519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Медведи – это мохнатые тяжеловесы среди хищников, но они с удовольствием едят различные злаки, корни, ягоды, орехи. Они готовы терпеть укусы пчел, лишь бы добраться до меда – своего любимого лакомства. Медведь обычно предпочитает избегать человека, но в случае опасности может смело атаковать. Убежать от него очень трудно.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9458" name="Picture 2" descr="C:\Users\юзер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340768"/>
            <a:ext cx="3040732" cy="1872207"/>
          </a:xfrm>
          <a:prstGeom prst="rect">
            <a:avLst/>
          </a:prstGeom>
          <a:noFill/>
        </p:spPr>
      </p:pic>
      <p:pic>
        <p:nvPicPr>
          <p:cNvPr id="19459" name="Picture 3" descr="G:\SKBDVhok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8640"/>
            <a:ext cx="3960440" cy="288032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211960" y="332656"/>
            <a:ext cx="46085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МЕДВЕДИ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124</TotalTime>
  <Words>141</Words>
  <Application>Microsoft Office PowerPoint</Application>
  <PresentationFormat>Экран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</vt:lpstr>
      <vt:lpstr>Черепахи.</vt:lpstr>
      <vt:lpstr>пингвины</vt:lpstr>
      <vt:lpstr>Сороконожка </vt:lpstr>
      <vt:lpstr>ЗАЙЦЫ</vt:lpstr>
      <vt:lpstr>ЛЯГУШКИ</vt:lpstr>
      <vt:lpstr>Слайд 7</vt:lpstr>
      <vt:lpstr>верблюды</vt:lpstr>
      <vt:lpstr> </vt:lpstr>
      <vt:lpstr>                                  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юзер</dc:creator>
  <cp:lastModifiedBy>юзер</cp:lastModifiedBy>
  <cp:revision>21</cp:revision>
  <dcterms:created xsi:type="dcterms:W3CDTF">2013-10-29T02:58:06Z</dcterms:created>
  <dcterms:modified xsi:type="dcterms:W3CDTF">2015-01-25T07:24:03Z</dcterms:modified>
</cp:coreProperties>
</file>