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  <p:sldId id="266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C9536C-F78A-4911-B056-44F914F5E9CC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2EF59F-44E6-4791-8778-B0C7F8A42528}">
      <dgm:prSet phldrT="[Текст]" custT="1"/>
      <dgm:spPr/>
      <dgm:t>
        <a:bodyPr/>
        <a:lstStyle/>
        <a:p>
          <a:r>
            <a:rPr lang="ru-RU" sz="1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Успешность деятельности</a:t>
          </a:r>
          <a:endParaRPr lang="ru-RU" sz="1600" b="1" u="sng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E75F8A-DC4D-4029-8CA8-B58599459124}" type="parTrans" cxnId="{BB2B2C40-B2E0-4776-AB22-417B112D3BC4}">
      <dgm:prSet/>
      <dgm:spPr/>
      <dgm:t>
        <a:bodyPr/>
        <a:lstStyle/>
        <a:p>
          <a:endParaRPr lang="ru-RU"/>
        </a:p>
      </dgm:t>
    </dgm:pt>
    <dgm:pt modelId="{A28C447F-8F0C-4A6C-A6B8-B9327D7A9B9F}" type="sibTrans" cxnId="{BB2B2C40-B2E0-4776-AB22-417B112D3BC4}">
      <dgm:prSet/>
      <dgm:spPr/>
      <dgm:t>
        <a:bodyPr/>
        <a:lstStyle/>
        <a:p>
          <a:endParaRPr lang="ru-RU"/>
        </a:p>
      </dgm:t>
    </dgm:pt>
    <dgm:pt modelId="{33FCE06C-9CD2-46C4-9732-E814BBB9EF6E}">
      <dgm:prSet custT="1"/>
      <dgm:spPr/>
      <dgm:t>
        <a:bodyPr/>
        <a:lstStyle/>
        <a:p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Динамика качества знаний и успеваемости по истории и обществознанию за 2006-2009 гг. (см. таблицы) –не ниже 80%</a:t>
          </a:r>
          <a:endParaRPr lang="ru-RU" sz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D7E25C-0924-4149-9988-FF90741BD835}" type="parTrans" cxnId="{26C7427B-C566-4B5A-B522-4C31C548B624}">
      <dgm:prSet/>
      <dgm:spPr/>
      <dgm:t>
        <a:bodyPr/>
        <a:lstStyle/>
        <a:p>
          <a:endParaRPr lang="ru-RU"/>
        </a:p>
      </dgm:t>
    </dgm:pt>
    <dgm:pt modelId="{6D6CC104-BDAF-4935-8649-686DAB726230}" type="sibTrans" cxnId="{26C7427B-C566-4B5A-B522-4C31C548B624}">
      <dgm:prSet/>
      <dgm:spPr/>
      <dgm:t>
        <a:bodyPr/>
        <a:lstStyle/>
        <a:p>
          <a:endParaRPr lang="ru-RU"/>
        </a:p>
      </dgm:t>
    </dgm:pt>
    <dgm:pt modelId="{42C03D68-B592-4594-BD87-EA57AFC4DAA3}">
      <dgm:prSet custT="1"/>
      <dgm:spPr/>
      <dgm:t>
        <a:bodyPr/>
        <a:lstStyle/>
        <a:p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результаты государственной итоговой аттестации по обществознанию и истории за 2006-2009 гг. - 94,1% и 89.8% качества соответственно (см. таблицы)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CC1E96-28AA-4959-9CC1-81DDCD609CE9}" type="parTrans" cxnId="{64917EFB-DE2A-43F3-B91F-CC17D5E5E172}">
      <dgm:prSet/>
      <dgm:spPr/>
      <dgm:t>
        <a:bodyPr/>
        <a:lstStyle/>
        <a:p>
          <a:endParaRPr lang="ru-RU"/>
        </a:p>
      </dgm:t>
    </dgm:pt>
    <dgm:pt modelId="{D49C6F36-1545-4080-AB57-AF28166357D1}" type="sibTrans" cxnId="{64917EFB-DE2A-43F3-B91F-CC17D5E5E172}">
      <dgm:prSet/>
      <dgm:spPr/>
      <dgm:t>
        <a:bodyPr/>
        <a:lstStyle/>
        <a:p>
          <a:endParaRPr lang="ru-RU"/>
        </a:p>
      </dgm:t>
    </dgm:pt>
    <dgm:pt modelId="{36366BE3-E7F4-4788-B8AD-81BCF9C7941F}">
      <dgm:prSet custT="1"/>
      <dgm:spPr/>
      <dgm:t>
        <a:bodyPr/>
        <a:lstStyle/>
        <a:p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Результаты ЕГЭ по обществознанию и истории – 64 и 60 баллов соответственно (диаграммы)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12397C-DE01-4B33-A922-489A90E62FA0}" type="parTrans" cxnId="{9A9F91F3-9442-497E-B972-AD16D840374E}">
      <dgm:prSet/>
      <dgm:spPr/>
      <dgm:t>
        <a:bodyPr/>
        <a:lstStyle/>
        <a:p>
          <a:endParaRPr lang="ru-RU"/>
        </a:p>
      </dgm:t>
    </dgm:pt>
    <dgm:pt modelId="{7703231C-FBC9-4C4F-BD02-47901E00DA21}" type="sibTrans" cxnId="{9A9F91F3-9442-497E-B972-AD16D840374E}">
      <dgm:prSet/>
      <dgm:spPr/>
      <dgm:t>
        <a:bodyPr/>
        <a:lstStyle/>
        <a:p>
          <a:endParaRPr lang="ru-RU"/>
        </a:p>
      </dgm:t>
    </dgm:pt>
    <dgm:pt modelId="{B0F761A2-14E6-4CFE-980C-522A13D17F39}">
      <dgm:prSet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Выбор выпускников-медалистов 74% - профильный выбор (см. таблицы)</a:t>
          </a:r>
          <a:endParaRPr lang="ru-RU" sz="1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CDE1BF-10D5-4ACD-9AAF-808F51F412BE}" type="parTrans" cxnId="{5B420B89-C2A5-45FD-B48F-2962303E4E3C}">
      <dgm:prSet/>
      <dgm:spPr/>
      <dgm:t>
        <a:bodyPr/>
        <a:lstStyle/>
        <a:p>
          <a:endParaRPr lang="ru-RU"/>
        </a:p>
      </dgm:t>
    </dgm:pt>
    <dgm:pt modelId="{BC95F251-BB51-4CE6-87CA-99513E6F7F38}" type="sibTrans" cxnId="{5B420B89-C2A5-45FD-B48F-2962303E4E3C}">
      <dgm:prSet/>
      <dgm:spPr/>
      <dgm:t>
        <a:bodyPr/>
        <a:lstStyle/>
        <a:p>
          <a:endParaRPr lang="ru-RU"/>
        </a:p>
      </dgm:t>
    </dgm:pt>
    <dgm:pt modelId="{92C89BA6-67E2-4BCD-AA94-6CD312F6884F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Участие в предметных олимпиадах и НОУ за 2006-2010 годы  - районный уровень (см. таблицы и списки)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20F4D4-0687-4847-9453-9D9562969C9F}" type="parTrans" cxnId="{4CA84BE2-35D7-4E0D-98CB-661F6605A4AF}">
      <dgm:prSet/>
      <dgm:spPr/>
      <dgm:t>
        <a:bodyPr/>
        <a:lstStyle/>
        <a:p>
          <a:endParaRPr lang="ru-RU"/>
        </a:p>
      </dgm:t>
    </dgm:pt>
    <dgm:pt modelId="{2D09676C-D63D-426A-8F3B-4008C14C8730}" type="sibTrans" cxnId="{4CA84BE2-35D7-4E0D-98CB-661F6605A4AF}">
      <dgm:prSet/>
      <dgm:spPr/>
      <dgm:t>
        <a:bodyPr/>
        <a:lstStyle/>
        <a:p>
          <a:endParaRPr lang="ru-RU"/>
        </a:p>
      </dgm:t>
    </dgm:pt>
    <dgm:pt modelId="{BC3AE9C2-9000-4D59-A553-A9FE836F6980}">
      <dgm:prSet/>
      <dgm:spPr/>
      <dgm:t>
        <a:bodyPr/>
        <a:lstStyle/>
        <a:p>
          <a:endParaRPr lang="ru-RU"/>
        </a:p>
      </dgm:t>
    </dgm:pt>
    <dgm:pt modelId="{8F65E1E9-0865-447C-A352-C8B8229CB861}" type="parTrans" cxnId="{5D5DC4BB-99A0-4810-8228-EE4E143DA420}">
      <dgm:prSet/>
      <dgm:spPr/>
      <dgm:t>
        <a:bodyPr/>
        <a:lstStyle/>
        <a:p>
          <a:endParaRPr lang="ru-RU"/>
        </a:p>
      </dgm:t>
    </dgm:pt>
    <dgm:pt modelId="{D9FA6A83-6F34-432B-9AFA-E87E2739DCC8}" type="sibTrans" cxnId="{5D5DC4BB-99A0-4810-8228-EE4E143DA420}">
      <dgm:prSet/>
      <dgm:spPr/>
      <dgm:t>
        <a:bodyPr/>
        <a:lstStyle/>
        <a:p>
          <a:endParaRPr lang="ru-RU"/>
        </a:p>
      </dgm:t>
    </dgm:pt>
    <dgm:pt modelId="{35C12E92-35FD-491D-A8DE-2625CC36B3F3}">
      <dgm:prSet custT="1"/>
      <dgm:spPr/>
      <dgm:t>
        <a:bodyPr/>
        <a:lstStyle/>
        <a:p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Участие в конкурсах, выставках творческих работ  за 2006-2010 годы (см. списки, таблицы , грамоты и дипломы)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FE0FEE-46B3-43D7-8C61-84EB443B2F4E}" type="parTrans" cxnId="{19F8A889-9010-49CF-AC25-62B3B792DDD4}">
      <dgm:prSet/>
      <dgm:spPr/>
      <dgm:t>
        <a:bodyPr/>
        <a:lstStyle/>
        <a:p>
          <a:endParaRPr lang="ru-RU"/>
        </a:p>
      </dgm:t>
    </dgm:pt>
    <dgm:pt modelId="{E89143BB-D08E-4AAC-A411-176C6E81F312}" type="sibTrans" cxnId="{19F8A889-9010-49CF-AC25-62B3B792DDD4}">
      <dgm:prSet/>
      <dgm:spPr/>
      <dgm:t>
        <a:bodyPr/>
        <a:lstStyle/>
        <a:p>
          <a:endParaRPr lang="ru-RU"/>
        </a:p>
      </dgm:t>
    </dgm:pt>
    <dgm:pt modelId="{C2B994A6-FE28-4874-9180-FEE380F14988}" type="pres">
      <dgm:prSet presAssocID="{EBC9536C-F78A-4911-B056-44F914F5E9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879835-38F9-4726-85FB-61A320CDB58C}" type="pres">
      <dgm:prSet presAssocID="{E82EF59F-44E6-4791-8778-B0C7F8A42528}" presName="centerShape" presStyleLbl="node0" presStyleIdx="0" presStyleCnt="1" custScaleX="141461" custScaleY="85600" custLinFactNeighborX="-8928" custLinFactNeighborY="-2279"/>
      <dgm:spPr/>
      <dgm:t>
        <a:bodyPr/>
        <a:lstStyle/>
        <a:p>
          <a:endParaRPr lang="ru-RU"/>
        </a:p>
      </dgm:t>
    </dgm:pt>
    <dgm:pt modelId="{8619AD58-916B-4334-8E86-1664D00EDDB3}" type="pres">
      <dgm:prSet presAssocID="{D020F4D4-0687-4847-9453-9D9562969C9F}" presName="parTrans" presStyleLbl="sibTrans2D1" presStyleIdx="0" presStyleCnt="6"/>
      <dgm:spPr/>
      <dgm:t>
        <a:bodyPr/>
        <a:lstStyle/>
        <a:p>
          <a:endParaRPr lang="ru-RU"/>
        </a:p>
      </dgm:t>
    </dgm:pt>
    <dgm:pt modelId="{3B0298CF-5709-438C-A480-6AD310659F88}" type="pres">
      <dgm:prSet presAssocID="{D020F4D4-0687-4847-9453-9D9562969C9F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32458472-E701-41C2-8E1F-552B4203434F}" type="pres">
      <dgm:prSet presAssocID="{92C89BA6-67E2-4BCD-AA94-6CD312F6884F}" presName="node" presStyleLbl="node1" presStyleIdx="0" presStyleCnt="6" custScaleX="147562" custScaleY="92401" custRadScaleRad="100133" custRadScaleInc="-33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324A5-4B08-4846-8AD9-823A852226B0}" type="pres">
      <dgm:prSet presAssocID="{59D7E25C-0924-4149-9988-FF90741BD835}" presName="parTrans" presStyleLbl="sibTrans2D1" presStyleIdx="1" presStyleCnt="6"/>
      <dgm:spPr/>
      <dgm:t>
        <a:bodyPr/>
        <a:lstStyle/>
        <a:p>
          <a:endParaRPr lang="ru-RU"/>
        </a:p>
      </dgm:t>
    </dgm:pt>
    <dgm:pt modelId="{C16730F0-2141-418D-A10B-1AAFDC75F06A}" type="pres">
      <dgm:prSet presAssocID="{59D7E25C-0924-4149-9988-FF90741BD835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7600B38C-4474-449C-AE78-F10E5DDE9895}" type="pres">
      <dgm:prSet presAssocID="{33FCE06C-9CD2-46C4-9732-E814BBB9EF6E}" presName="node" presStyleLbl="node1" presStyleIdx="1" presStyleCnt="6" custScaleX="129008" custScaleY="127456" custRadScaleRad="176897" custRadScaleInc="4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BD9EC-EFD0-496F-B8BD-8C57B4AEE4AA}" type="pres">
      <dgm:prSet presAssocID="{40CC1E96-28AA-4959-9CC1-81DDCD609CE9}" presName="parTrans" presStyleLbl="sibTrans2D1" presStyleIdx="2" presStyleCnt="6"/>
      <dgm:spPr/>
      <dgm:t>
        <a:bodyPr/>
        <a:lstStyle/>
        <a:p>
          <a:endParaRPr lang="ru-RU"/>
        </a:p>
      </dgm:t>
    </dgm:pt>
    <dgm:pt modelId="{6FDF2141-68EB-416E-9460-A9D570ECA474}" type="pres">
      <dgm:prSet presAssocID="{40CC1E96-28AA-4959-9CC1-81DDCD609CE9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8B6D2A59-3FCD-4103-99B4-D8592268E2EF}" type="pres">
      <dgm:prSet presAssocID="{42C03D68-B592-4594-BD87-EA57AFC4DAA3}" presName="node" presStyleLbl="node1" presStyleIdx="2" presStyleCnt="6" custScaleX="140119" custScaleY="130582" custRadScaleRad="170497" custRadScaleInc="-50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698B0-7A78-4DE1-A574-8674392B4265}" type="pres">
      <dgm:prSet presAssocID="{EE12397C-DE01-4B33-A922-489A90E62FA0}" presName="parTrans" presStyleLbl="sibTrans2D1" presStyleIdx="3" presStyleCnt="6"/>
      <dgm:spPr/>
      <dgm:t>
        <a:bodyPr/>
        <a:lstStyle/>
        <a:p>
          <a:endParaRPr lang="ru-RU"/>
        </a:p>
      </dgm:t>
    </dgm:pt>
    <dgm:pt modelId="{4999557F-DACE-4CC4-9AE0-E12AFA0FD812}" type="pres">
      <dgm:prSet presAssocID="{EE12397C-DE01-4B33-A922-489A90E62FA0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6E922F20-20E2-4CEB-B59C-C0C459F58EB8}" type="pres">
      <dgm:prSet presAssocID="{36366BE3-E7F4-4788-B8AD-81BCF9C7941F}" presName="node" presStyleLbl="node1" presStyleIdx="3" presStyleCnt="6" custScaleX="126832" custScaleY="126328" custRadScaleRad="165151" custRadScaleInc="212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89A4A-4709-4F9F-9DD1-CAE4FC6FC98B}" type="pres">
      <dgm:prSet presAssocID="{48FE0FEE-46B3-43D7-8C61-84EB443B2F4E}" presName="parTrans" presStyleLbl="sibTrans2D1" presStyleIdx="4" presStyleCnt="6"/>
      <dgm:spPr/>
      <dgm:t>
        <a:bodyPr/>
        <a:lstStyle/>
        <a:p>
          <a:endParaRPr lang="ru-RU"/>
        </a:p>
      </dgm:t>
    </dgm:pt>
    <dgm:pt modelId="{830F0B04-603A-4A4E-8A38-9E38BF6EDE04}" type="pres">
      <dgm:prSet presAssocID="{48FE0FEE-46B3-43D7-8C61-84EB443B2F4E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1D202BFF-2C66-4847-9DBF-26AB5282E3F2}" type="pres">
      <dgm:prSet presAssocID="{35C12E92-35FD-491D-A8DE-2625CC36B3F3}" presName="node" presStyleLbl="node1" presStyleIdx="4" presStyleCnt="6" custScaleX="120504" custScaleY="117177" custRadScaleRad="95542" custRadScaleInc="-254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B1A04-6038-4EAD-AF75-E1504D15760E}" type="pres">
      <dgm:prSet presAssocID="{05CDE1BF-10D5-4ACD-9AAF-808F51F412BE}" presName="parTrans" presStyleLbl="sibTrans2D1" presStyleIdx="5" presStyleCnt="6"/>
      <dgm:spPr/>
      <dgm:t>
        <a:bodyPr/>
        <a:lstStyle/>
        <a:p>
          <a:endParaRPr lang="ru-RU"/>
        </a:p>
      </dgm:t>
    </dgm:pt>
    <dgm:pt modelId="{457C404C-9BCB-4B3D-B61A-DBDA388FD7F0}" type="pres">
      <dgm:prSet presAssocID="{05CDE1BF-10D5-4ACD-9AAF-808F51F412BE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DF4B02E9-0FD8-4E45-925B-37F8980119E7}" type="pres">
      <dgm:prSet presAssocID="{B0F761A2-14E6-4CFE-980C-522A13D17F39}" presName="node" presStyleLbl="node1" presStyleIdx="5" presStyleCnt="6" custScaleX="133994" custScaleY="129572" custRadScaleRad="176770" custRadScaleInc="-10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A17C98-5AFA-42B6-AB87-154A4A64CE7C}" type="presOf" srcId="{92C89BA6-67E2-4BCD-AA94-6CD312F6884F}" destId="{32458472-E701-41C2-8E1F-552B4203434F}" srcOrd="0" destOrd="0" presId="urn:microsoft.com/office/officeart/2005/8/layout/radial5"/>
    <dgm:cxn modelId="{08BB5A99-730C-48F4-9FD9-36A576DA0198}" type="presOf" srcId="{B0F761A2-14E6-4CFE-980C-522A13D17F39}" destId="{DF4B02E9-0FD8-4E45-925B-37F8980119E7}" srcOrd="0" destOrd="0" presId="urn:microsoft.com/office/officeart/2005/8/layout/radial5"/>
    <dgm:cxn modelId="{AABF77DC-5865-4FE6-B369-E11ECDF042CE}" type="presOf" srcId="{EE12397C-DE01-4B33-A922-489A90E62FA0}" destId="{4999557F-DACE-4CC4-9AE0-E12AFA0FD812}" srcOrd="1" destOrd="0" presId="urn:microsoft.com/office/officeart/2005/8/layout/radial5"/>
    <dgm:cxn modelId="{BB2B2C40-B2E0-4776-AB22-417B112D3BC4}" srcId="{EBC9536C-F78A-4911-B056-44F914F5E9CC}" destId="{E82EF59F-44E6-4791-8778-B0C7F8A42528}" srcOrd="0" destOrd="0" parTransId="{C5E75F8A-DC4D-4029-8CA8-B58599459124}" sibTransId="{A28C447F-8F0C-4A6C-A6B8-B9327D7A9B9F}"/>
    <dgm:cxn modelId="{26C7427B-C566-4B5A-B522-4C31C548B624}" srcId="{E82EF59F-44E6-4791-8778-B0C7F8A42528}" destId="{33FCE06C-9CD2-46C4-9732-E814BBB9EF6E}" srcOrd="1" destOrd="0" parTransId="{59D7E25C-0924-4149-9988-FF90741BD835}" sibTransId="{6D6CC104-BDAF-4935-8649-686DAB726230}"/>
    <dgm:cxn modelId="{82F9A40A-24D2-4570-BAF4-44DEE7CF0D1A}" type="presOf" srcId="{48FE0FEE-46B3-43D7-8C61-84EB443B2F4E}" destId="{830F0B04-603A-4A4E-8A38-9E38BF6EDE04}" srcOrd="1" destOrd="0" presId="urn:microsoft.com/office/officeart/2005/8/layout/radial5"/>
    <dgm:cxn modelId="{897399C6-6EE9-4239-A348-B14F1A0A682A}" type="presOf" srcId="{40CC1E96-28AA-4959-9CC1-81DDCD609CE9}" destId="{47BBD9EC-EFD0-496F-B8BD-8C57B4AEE4AA}" srcOrd="0" destOrd="0" presId="urn:microsoft.com/office/officeart/2005/8/layout/radial5"/>
    <dgm:cxn modelId="{5D5DC4BB-99A0-4810-8228-EE4E143DA420}" srcId="{EBC9536C-F78A-4911-B056-44F914F5E9CC}" destId="{BC3AE9C2-9000-4D59-A553-A9FE836F6980}" srcOrd="1" destOrd="0" parTransId="{8F65E1E9-0865-447C-A352-C8B8229CB861}" sibTransId="{D9FA6A83-6F34-432B-9AFA-E87E2739DCC8}"/>
    <dgm:cxn modelId="{9A3ABB7E-263C-4883-A2A2-4CD825CF5523}" type="presOf" srcId="{05CDE1BF-10D5-4ACD-9AAF-808F51F412BE}" destId="{692B1A04-6038-4EAD-AF75-E1504D15760E}" srcOrd="0" destOrd="0" presId="urn:microsoft.com/office/officeart/2005/8/layout/radial5"/>
    <dgm:cxn modelId="{CBC93BE8-7C89-4002-A676-A684E2552D5D}" type="presOf" srcId="{D020F4D4-0687-4847-9453-9D9562969C9F}" destId="{3B0298CF-5709-438C-A480-6AD310659F88}" srcOrd="1" destOrd="0" presId="urn:microsoft.com/office/officeart/2005/8/layout/radial5"/>
    <dgm:cxn modelId="{FA84A882-2ACA-4853-B392-A4AEE3A9B0D5}" type="presOf" srcId="{E82EF59F-44E6-4791-8778-B0C7F8A42528}" destId="{93879835-38F9-4726-85FB-61A320CDB58C}" srcOrd="0" destOrd="0" presId="urn:microsoft.com/office/officeart/2005/8/layout/radial5"/>
    <dgm:cxn modelId="{B11B5F55-4E8B-4020-BDCD-12E2460E5DBB}" type="presOf" srcId="{D020F4D4-0687-4847-9453-9D9562969C9F}" destId="{8619AD58-916B-4334-8E86-1664D00EDDB3}" srcOrd="0" destOrd="0" presId="urn:microsoft.com/office/officeart/2005/8/layout/radial5"/>
    <dgm:cxn modelId="{88983305-031C-4D55-BCE1-9B83B5CC3F20}" type="presOf" srcId="{35C12E92-35FD-491D-A8DE-2625CC36B3F3}" destId="{1D202BFF-2C66-4847-9DBF-26AB5282E3F2}" srcOrd="0" destOrd="0" presId="urn:microsoft.com/office/officeart/2005/8/layout/radial5"/>
    <dgm:cxn modelId="{D3834AC8-2A26-458D-A954-DD5F7AD760E5}" type="presOf" srcId="{33FCE06C-9CD2-46C4-9732-E814BBB9EF6E}" destId="{7600B38C-4474-449C-AE78-F10E5DDE9895}" srcOrd="0" destOrd="0" presId="urn:microsoft.com/office/officeart/2005/8/layout/radial5"/>
    <dgm:cxn modelId="{19F8A889-9010-49CF-AC25-62B3B792DDD4}" srcId="{E82EF59F-44E6-4791-8778-B0C7F8A42528}" destId="{35C12E92-35FD-491D-A8DE-2625CC36B3F3}" srcOrd="4" destOrd="0" parTransId="{48FE0FEE-46B3-43D7-8C61-84EB443B2F4E}" sibTransId="{E89143BB-D08E-4AAC-A411-176C6E81F312}"/>
    <dgm:cxn modelId="{CFCE6649-E7E8-4A47-BDAC-47BFF3049B1D}" type="presOf" srcId="{48FE0FEE-46B3-43D7-8C61-84EB443B2F4E}" destId="{E5289A4A-4709-4F9F-9DD1-CAE4FC6FC98B}" srcOrd="0" destOrd="0" presId="urn:microsoft.com/office/officeart/2005/8/layout/radial5"/>
    <dgm:cxn modelId="{0F0391AF-3486-4A43-8C77-B32615BA7ADF}" type="presOf" srcId="{05CDE1BF-10D5-4ACD-9AAF-808F51F412BE}" destId="{457C404C-9BCB-4B3D-B61A-DBDA388FD7F0}" srcOrd="1" destOrd="0" presId="urn:microsoft.com/office/officeart/2005/8/layout/radial5"/>
    <dgm:cxn modelId="{64917EFB-DE2A-43F3-B91F-CC17D5E5E172}" srcId="{E82EF59F-44E6-4791-8778-B0C7F8A42528}" destId="{42C03D68-B592-4594-BD87-EA57AFC4DAA3}" srcOrd="2" destOrd="0" parTransId="{40CC1E96-28AA-4959-9CC1-81DDCD609CE9}" sibTransId="{D49C6F36-1545-4080-AB57-AF28166357D1}"/>
    <dgm:cxn modelId="{7FCAB9F0-B422-41C7-BB9C-3B47849B0000}" type="presOf" srcId="{EE12397C-DE01-4B33-A922-489A90E62FA0}" destId="{002698B0-7A78-4DE1-A574-8674392B4265}" srcOrd="0" destOrd="0" presId="urn:microsoft.com/office/officeart/2005/8/layout/radial5"/>
    <dgm:cxn modelId="{7BFD9E3C-BF84-40E6-BE49-E9AD4F7750D6}" type="presOf" srcId="{59D7E25C-0924-4149-9988-FF90741BD835}" destId="{C16730F0-2141-418D-A10B-1AAFDC75F06A}" srcOrd="1" destOrd="0" presId="urn:microsoft.com/office/officeart/2005/8/layout/radial5"/>
    <dgm:cxn modelId="{C18F61E7-37E6-4825-8209-924F577897FC}" type="presOf" srcId="{59D7E25C-0924-4149-9988-FF90741BD835}" destId="{9E1324A5-4B08-4846-8AD9-823A852226B0}" srcOrd="0" destOrd="0" presId="urn:microsoft.com/office/officeart/2005/8/layout/radial5"/>
    <dgm:cxn modelId="{5B420B89-C2A5-45FD-B48F-2962303E4E3C}" srcId="{E82EF59F-44E6-4791-8778-B0C7F8A42528}" destId="{B0F761A2-14E6-4CFE-980C-522A13D17F39}" srcOrd="5" destOrd="0" parTransId="{05CDE1BF-10D5-4ACD-9AAF-808F51F412BE}" sibTransId="{BC95F251-BB51-4CE6-87CA-99513E6F7F38}"/>
    <dgm:cxn modelId="{F64FBE60-3C4D-4224-9DDF-EB5EACB90559}" type="presOf" srcId="{42C03D68-B592-4594-BD87-EA57AFC4DAA3}" destId="{8B6D2A59-3FCD-4103-99B4-D8592268E2EF}" srcOrd="0" destOrd="0" presId="urn:microsoft.com/office/officeart/2005/8/layout/radial5"/>
    <dgm:cxn modelId="{9A9F91F3-9442-497E-B972-AD16D840374E}" srcId="{E82EF59F-44E6-4791-8778-B0C7F8A42528}" destId="{36366BE3-E7F4-4788-B8AD-81BCF9C7941F}" srcOrd="3" destOrd="0" parTransId="{EE12397C-DE01-4B33-A922-489A90E62FA0}" sibTransId="{7703231C-FBC9-4C4F-BD02-47901E00DA21}"/>
    <dgm:cxn modelId="{4CA84BE2-35D7-4E0D-98CB-661F6605A4AF}" srcId="{E82EF59F-44E6-4791-8778-B0C7F8A42528}" destId="{92C89BA6-67E2-4BCD-AA94-6CD312F6884F}" srcOrd="0" destOrd="0" parTransId="{D020F4D4-0687-4847-9453-9D9562969C9F}" sibTransId="{2D09676C-D63D-426A-8F3B-4008C14C8730}"/>
    <dgm:cxn modelId="{584273B9-6FDE-4C42-B63A-0FFFE81D69B6}" type="presOf" srcId="{40CC1E96-28AA-4959-9CC1-81DDCD609CE9}" destId="{6FDF2141-68EB-416E-9460-A9D570ECA474}" srcOrd="1" destOrd="0" presId="urn:microsoft.com/office/officeart/2005/8/layout/radial5"/>
    <dgm:cxn modelId="{42AA09F0-BEA8-4D84-B90E-B9E521DE9E4F}" type="presOf" srcId="{36366BE3-E7F4-4788-B8AD-81BCF9C7941F}" destId="{6E922F20-20E2-4CEB-B59C-C0C459F58EB8}" srcOrd="0" destOrd="0" presId="urn:microsoft.com/office/officeart/2005/8/layout/radial5"/>
    <dgm:cxn modelId="{DCB2FF5B-1669-42A0-A566-EBABCDA7E8A4}" type="presOf" srcId="{EBC9536C-F78A-4911-B056-44F914F5E9CC}" destId="{C2B994A6-FE28-4874-9180-FEE380F14988}" srcOrd="0" destOrd="0" presId="urn:microsoft.com/office/officeart/2005/8/layout/radial5"/>
    <dgm:cxn modelId="{75FB75C2-F796-4231-8E58-AC9CB5F05BD6}" type="presParOf" srcId="{C2B994A6-FE28-4874-9180-FEE380F14988}" destId="{93879835-38F9-4726-85FB-61A320CDB58C}" srcOrd="0" destOrd="0" presId="urn:microsoft.com/office/officeart/2005/8/layout/radial5"/>
    <dgm:cxn modelId="{2C559211-07BC-4018-A38E-EFE8F0ACDF66}" type="presParOf" srcId="{C2B994A6-FE28-4874-9180-FEE380F14988}" destId="{8619AD58-916B-4334-8E86-1664D00EDDB3}" srcOrd="1" destOrd="0" presId="urn:microsoft.com/office/officeart/2005/8/layout/radial5"/>
    <dgm:cxn modelId="{C5D22535-C07F-4865-9856-7574EE06A828}" type="presParOf" srcId="{8619AD58-916B-4334-8E86-1664D00EDDB3}" destId="{3B0298CF-5709-438C-A480-6AD310659F88}" srcOrd="0" destOrd="0" presId="urn:microsoft.com/office/officeart/2005/8/layout/radial5"/>
    <dgm:cxn modelId="{96155273-402E-4E97-BE21-5D5B35C751D0}" type="presParOf" srcId="{C2B994A6-FE28-4874-9180-FEE380F14988}" destId="{32458472-E701-41C2-8E1F-552B4203434F}" srcOrd="2" destOrd="0" presId="urn:microsoft.com/office/officeart/2005/8/layout/radial5"/>
    <dgm:cxn modelId="{571A3673-125C-4065-8CE5-F34D29CD3E3E}" type="presParOf" srcId="{C2B994A6-FE28-4874-9180-FEE380F14988}" destId="{9E1324A5-4B08-4846-8AD9-823A852226B0}" srcOrd="3" destOrd="0" presId="urn:microsoft.com/office/officeart/2005/8/layout/radial5"/>
    <dgm:cxn modelId="{32EB049D-449D-4CBB-97F3-1B223272E54D}" type="presParOf" srcId="{9E1324A5-4B08-4846-8AD9-823A852226B0}" destId="{C16730F0-2141-418D-A10B-1AAFDC75F06A}" srcOrd="0" destOrd="0" presId="urn:microsoft.com/office/officeart/2005/8/layout/radial5"/>
    <dgm:cxn modelId="{85220D74-A2E2-4BC8-9764-346729B6CE21}" type="presParOf" srcId="{C2B994A6-FE28-4874-9180-FEE380F14988}" destId="{7600B38C-4474-449C-AE78-F10E5DDE9895}" srcOrd="4" destOrd="0" presId="urn:microsoft.com/office/officeart/2005/8/layout/radial5"/>
    <dgm:cxn modelId="{222A593F-6D53-40EC-943A-46A73B254846}" type="presParOf" srcId="{C2B994A6-FE28-4874-9180-FEE380F14988}" destId="{47BBD9EC-EFD0-496F-B8BD-8C57B4AEE4AA}" srcOrd="5" destOrd="0" presId="urn:microsoft.com/office/officeart/2005/8/layout/radial5"/>
    <dgm:cxn modelId="{4AD6162F-E3D7-4647-BAB8-63604081737B}" type="presParOf" srcId="{47BBD9EC-EFD0-496F-B8BD-8C57B4AEE4AA}" destId="{6FDF2141-68EB-416E-9460-A9D570ECA474}" srcOrd="0" destOrd="0" presId="urn:microsoft.com/office/officeart/2005/8/layout/radial5"/>
    <dgm:cxn modelId="{544C00CB-BD3F-4C56-AA1B-2386928C150A}" type="presParOf" srcId="{C2B994A6-FE28-4874-9180-FEE380F14988}" destId="{8B6D2A59-3FCD-4103-99B4-D8592268E2EF}" srcOrd="6" destOrd="0" presId="urn:microsoft.com/office/officeart/2005/8/layout/radial5"/>
    <dgm:cxn modelId="{99620653-A6D1-4F6B-BB3C-D360D1C2964B}" type="presParOf" srcId="{C2B994A6-FE28-4874-9180-FEE380F14988}" destId="{002698B0-7A78-4DE1-A574-8674392B4265}" srcOrd="7" destOrd="0" presId="urn:microsoft.com/office/officeart/2005/8/layout/radial5"/>
    <dgm:cxn modelId="{0E34A978-0603-4627-87CB-B6310CC6F849}" type="presParOf" srcId="{002698B0-7A78-4DE1-A574-8674392B4265}" destId="{4999557F-DACE-4CC4-9AE0-E12AFA0FD812}" srcOrd="0" destOrd="0" presId="urn:microsoft.com/office/officeart/2005/8/layout/radial5"/>
    <dgm:cxn modelId="{B4B25D46-B1C5-4F64-9218-7C1656668E84}" type="presParOf" srcId="{C2B994A6-FE28-4874-9180-FEE380F14988}" destId="{6E922F20-20E2-4CEB-B59C-C0C459F58EB8}" srcOrd="8" destOrd="0" presId="urn:microsoft.com/office/officeart/2005/8/layout/radial5"/>
    <dgm:cxn modelId="{E9EB0B57-E879-423B-8F35-8A94ADD205D4}" type="presParOf" srcId="{C2B994A6-FE28-4874-9180-FEE380F14988}" destId="{E5289A4A-4709-4F9F-9DD1-CAE4FC6FC98B}" srcOrd="9" destOrd="0" presId="urn:microsoft.com/office/officeart/2005/8/layout/radial5"/>
    <dgm:cxn modelId="{79B385DD-F215-470A-992F-C2F4B450468C}" type="presParOf" srcId="{E5289A4A-4709-4F9F-9DD1-CAE4FC6FC98B}" destId="{830F0B04-603A-4A4E-8A38-9E38BF6EDE04}" srcOrd="0" destOrd="0" presId="urn:microsoft.com/office/officeart/2005/8/layout/radial5"/>
    <dgm:cxn modelId="{95C21146-646F-43F6-9531-CEFD44C3CE47}" type="presParOf" srcId="{C2B994A6-FE28-4874-9180-FEE380F14988}" destId="{1D202BFF-2C66-4847-9DBF-26AB5282E3F2}" srcOrd="10" destOrd="0" presId="urn:microsoft.com/office/officeart/2005/8/layout/radial5"/>
    <dgm:cxn modelId="{7A7CD051-D5CA-42DB-BC0C-F9E75DBDAE4F}" type="presParOf" srcId="{C2B994A6-FE28-4874-9180-FEE380F14988}" destId="{692B1A04-6038-4EAD-AF75-E1504D15760E}" srcOrd="11" destOrd="0" presId="urn:microsoft.com/office/officeart/2005/8/layout/radial5"/>
    <dgm:cxn modelId="{57DF2AD7-2273-4A91-84C0-12A90F112788}" type="presParOf" srcId="{692B1A04-6038-4EAD-AF75-E1504D15760E}" destId="{457C404C-9BCB-4B3D-B61A-DBDA388FD7F0}" srcOrd="0" destOrd="0" presId="urn:microsoft.com/office/officeart/2005/8/layout/radial5"/>
    <dgm:cxn modelId="{5B97CD88-0D10-430A-8659-4B797533588E}" type="presParOf" srcId="{C2B994A6-FE28-4874-9180-FEE380F14988}" destId="{DF4B02E9-0FD8-4E45-925B-37F8980119E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E1CD9D-A066-4F28-AA2C-58FA397F9A5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DC159E-E595-4C01-8CA0-9F95E6813CF6}">
      <dgm:prSet phldrT="[Текст]" custT="1"/>
      <dgm:spPr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Компетентностный аспект деятельности </a:t>
          </a:r>
          <a:r>
            <a: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педагога в условиях современного исторического и обществоведческого образования</a:t>
          </a:r>
          <a:endParaRPr lang="ru-RU" sz="1800" dirty="0">
            <a:solidFill>
              <a:schemeClr val="accent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A4D47E9-6D35-4609-95FC-A5BBC3B9698E}" type="parTrans" cxnId="{E35574D6-D92A-4061-BEC5-82CB491B5F47}">
      <dgm:prSet/>
      <dgm:spPr/>
      <dgm:t>
        <a:bodyPr/>
        <a:lstStyle/>
        <a:p>
          <a:endParaRPr lang="ru-RU"/>
        </a:p>
      </dgm:t>
    </dgm:pt>
    <dgm:pt modelId="{DEAC7336-43B4-47D3-B889-B61D4EBC3300}" type="sibTrans" cxnId="{E35574D6-D92A-4061-BEC5-82CB491B5F47}">
      <dgm:prSet/>
      <dgm:spPr/>
      <dgm:t>
        <a:bodyPr/>
        <a:lstStyle/>
        <a:p>
          <a:endParaRPr lang="ru-RU"/>
        </a:p>
      </dgm:t>
    </dgm:pt>
    <dgm:pt modelId="{2A5E16BD-CD1D-4A73-80E2-AD430264F7DB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Использование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ИКТ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на уроках истории и обществознания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F3A33D1-EF63-4343-B2D2-40C6F7843808}" type="parTrans" cxnId="{C3ACFF10-4E3D-4529-B6DE-F2EB1EBBD436}">
      <dgm:prSet/>
      <dgm:spPr/>
      <dgm:t>
        <a:bodyPr/>
        <a:lstStyle/>
        <a:p>
          <a:endParaRPr lang="ru-RU"/>
        </a:p>
      </dgm:t>
    </dgm:pt>
    <dgm:pt modelId="{0A4C7067-1E9B-40D5-B42E-B38F2DC22DD2}" type="sibTrans" cxnId="{C3ACFF10-4E3D-4529-B6DE-F2EB1EBBD436}">
      <dgm:prSet/>
      <dgm:spPr/>
      <dgm:t>
        <a:bodyPr/>
        <a:lstStyle/>
        <a:p>
          <a:endParaRPr lang="ru-RU"/>
        </a:p>
      </dgm:t>
    </dgm:pt>
    <dgm:pt modelId="{06D2DBBC-B1BA-44B8-A038-F81DDDBF706B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pPr algn="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Реализация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активных методов обучения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на уроках истории и обществознания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148E60A-8F12-421C-A3E7-77FE4816B219}" type="parTrans" cxnId="{45EFBFB6-7BBF-4C4F-A1FE-40F02CAF972B}">
      <dgm:prSet/>
      <dgm:spPr/>
      <dgm:t>
        <a:bodyPr/>
        <a:lstStyle/>
        <a:p>
          <a:endParaRPr lang="ru-RU"/>
        </a:p>
      </dgm:t>
    </dgm:pt>
    <dgm:pt modelId="{9F63C19F-8FF8-4B1D-A2EF-82A1BBDC3E00}" type="sibTrans" cxnId="{45EFBFB6-7BBF-4C4F-A1FE-40F02CAF972B}">
      <dgm:prSet/>
      <dgm:spPr/>
      <dgm:t>
        <a:bodyPr/>
        <a:lstStyle/>
        <a:p>
          <a:endParaRPr lang="ru-RU"/>
        </a:p>
      </dgm:t>
    </dgm:pt>
    <dgm:pt modelId="{B107AC6E-0B8C-4A76-96F3-DA0E80F06DD7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Новые формы и подходы подготовки к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ЕГЭ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EB5E6494-6ABB-4EF4-A6E2-65BD818A2378}" type="parTrans" cxnId="{452FE97C-8124-4023-94B2-55CA84641136}">
      <dgm:prSet/>
      <dgm:spPr/>
      <dgm:t>
        <a:bodyPr/>
        <a:lstStyle/>
        <a:p>
          <a:endParaRPr lang="ru-RU"/>
        </a:p>
      </dgm:t>
    </dgm:pt>
    <dgm:pt modelId="{82B32E5C-FF2D-4CB8-8AD7-289A7187E72C}" type="sibTrans" cxnId="{452FE97C-8124-4023-94B2-55CA84641136}">
      <dgm:prSet/>
      <dgm:spPr/>
      <dgm:t>
        <a:bodyPr/>
        <a:lstStyle/>
        <a:p>
          <a:endParaRPr lang="ru-RU"/>
        </a:p>
      </dgm:t>
    </dgm:pt>
    <dgm:pt modelId="{3212BE04-4F7A-4785-A8C6-0FAEDE2761B9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pPr algn="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Развитие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ценностно-мотивационной сферы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личности учащихся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3A9DA3E-E459-4B32-9C47-2BDBBFAB0220}" type="parTrans" cxnId="{4210B72B-8B97-4B98-AF9A-B228E435A0AB}">
      <dgm:prSet/>
      <dgm:spPr/>
      <dgm:t>
        <a:bodyPr/>
        <a:lstStyle/>
        <a:p>
          <a:endParaRPr lang="ru-RU"/>
        </a:p>
      </dgm:t>
    </dgm:pt>
    <dgm:pt modelId="{E705F53C-CC80-44F0-9287-EC3E72FD70A0}" type="sibTrans" cxnId="{4210B72B-8B97-4B98-AF9A-B228E435A0AB}">
      <dgm:prSet/>
      <dgm:spPr/>
      <dgm:t>
        <a:bodyPr/>
        <a:lstStyle/>
        <a:p>
          <a:endParaRPr lang="ru-RU"/>
        </a:p>
      </dgm:t>
    </dgm:pt>
    <dgm:pt modelId="{D53D9E56-A4DE-48C1-99FA-E0C650D571A5}" type="pres">
      <dgm:prSet presAssocID="{EDE1CD9D-A066-4F28-AA2C-58FA397F9A5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C0E892-DD1D-4BDC-B219-F75871DCC4EC}" type="pres">
      <dgm:prSet presAssocID="{EDE1CD9D-A066-4F28-AA2C-58FA397F9A57}" presName="matrix" presStyleCnt="0"/>
      <dgm:spPr/>
    </dgm:pt>
    <dgm:pt modelId="{77856D7F-9AD6-4A93-96C2-6AB53EDFA97C}" type="pres">
      <dgm:prSet presAssocID="{EDE1CD9D-A066-4F28-AA2C-58FA397F9A57}" presName="tile1" presStyleLbl="node1" presStyleIdx="0" presStyleCnt="4"/>
      <dgm:spPr/>
      <dgm:t>
        <a:bodyPr/>
        <a:lstStyle/>
        <a:p>
          <a:endParaRPr lang="ru-RU"/>
        </a:p>
      </dgm:t>
    </dgm:pt>
    <dgm:pt modelId="{6C386CB4-CEEE-4AD3-9FFC-EAEDEE5011C5}" type="pres">
      <dgm:prSet presAssocID="{EDE1CD9D-A066-4F28-AA2C-58FA397F9A5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E5561-2E9A-4A09-84BA-9C16FA997FA2}" type="pres">
      <dgm:prSet presAssocID="{EDE1CD9D-A066-4F28-AA2C-58FA397F9A57}" presName="tile2" presStyleLbl="node1" presStyleIdx="1" presStyleCnt="4" custLinFactNeighborX="-368" custLinFactNeighborY="69"/>
      <dgm:spPr/>
      <dgm:t>
        <a:bodyPr/>
        <a:lstStyle/>
        <a:p>
          <a:endParaRPr lang="ru-RU"/>
        </a:p>
      </dgm:t>
    </dgm:pt>
    <dgm:pt modelId="{E98E8315-3BF2-4824-92E8-E6CD5C8155A9}" type="pres">
      <dgm:prSet presAssocID="{EDE1CD9D-A066-4F28-AA2C-58FA397F9A5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E2D5E-588F-4235-BC98-376C631F5B5C}" type="pres">
      <dgm:prSet presAssocID="{EDE1CD9D-A066-4F28-AA2C-58FA397F9A57}" presName="tile3" presStyleLbl="node1" presStyleIdx="2" presStyleCnt="4"/>
      <dgm:spPr/>
      <dgm:t>
        <a:bodyPr/>
        <a:lstStyle/>
        <a:p>
          <a:endParaRPr lang="ru-RU"/>
        </a:p>
      </dgm:t>
    </dgm:pt>
    <dgm:pt modelId="{9FDA6468-9162-443D-BE49-2E3BEAEDFE12}" type="pres">
      <dgm:prSet presAssocID="{EDE1CD9D-A066-4F28-AA2C-58FA397F9A5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53A88-FF86-454E-A7C6-E0D517046A09}" type="pres">
      <dgm:prSet presAssocID="{EDE1CD9D-A066-4F28-AA2C-58FA397F9A57}" presName="tile4" presStyleLbl="node1" presStyleIdx="3" presStyleCnt="4"/>
      <dgm:spPr/>
      <dgm:t>
        <a:bodyPr/>
        <a:lstStyle/>
        <a:p>
          <a:endParaRPr lang="ru-RU"/>
        </a:p>
      </dgm:t>
    </dgm:pt>
    <dgm:pt modelId="{BE670757-37F0-4F60-AAEE-84E131B21178}" type="pres">
      <dgm:prSet presAssocID="{EDE1CD9D-A066-4F28-AA2C-58FA397F9A5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A86E0-40E2-4C0B-BB38-BAB265FC4B21}" type="pres">
      <dgm:prSet presAssocID="{EDE1CD9D-A066-4F28-AA2C-58FA397F9A57}" presName="centerTile" presStyleLbl="fgShp" presStyleIdx="0" presStyleCnt="1" custScaleX="111520" custScaleY="16278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A798796E-26A5-4196-B959-A5BCE5E00DED}" type="presOf" srcId="{3212BE04-4F7A-4785-A8C6-0FAEDE2761B9}" destId="{04753A88-FF86-454E-A7C6-E0D517046A09}" srcOrd="0" destOrd="0" presId="urn:microsoft.com/office/officeart/2005/8/layout/matrix1"/>
    <dgm:cxn modelId="{5E03C79E-7F8D-404E-BB38-E8301A5DE284}" type="presOf" srcId="{B107AC6E-0B8C-4A76-96F3-DA0E80F06DD7}" destId="{9FDA6468-9162-443D-BE49-2E3BEAEDFE12}" srcOrd="1" destOrd="0" presId="urn:microsoft.com/office/officeart/2005/8/layout/matrix1"/>
    <dgm:cxn modelId="{C3ACFF10-4E3D-4529-B6DE-F2EB1EBBD436}" srcId="{DADC159E-E595-4C01-8CA0-9F95E6813CF6}" destId="{2A5E16BD-CD1D-4A73-80E2-AD430264F7DB}" srcOrd="0" destOrd="0" parTransId="{2F3A33D1-EF63-4343-B2D2-40C6F7843808}" sibTransId="{0A4C7067-1E9B-40D5-B42E-B38F2DC22DD2}"/>
    <dgm:cxn modelId="{E35574D6-D92A-4061-BEC5-82CB491B5F47}" srcId="{EDE1CD9D-A066-4F28-AA2C-58FA397F9A57}" destId="{DADC159E-E595-4C01-8CA0-9F95E6813CF6}" srcOrd="0" destOrd="0" parTransId="{2A4D47E9-6D35-4609-95FC-A5BBC3B9698E}" sibTransId="{DEAC7336-43B4-47D3-B889-B61D4EBC3300}"/>
    <dgm:cxn modelId="{81D3E40A-6D09-4E65-A3E4-FBCED4D86F35}" type="presOf" srcId="{2A5E16BD-CD1D-4A73-80E2-AD430264F7DB}" destId="{6C386CB4-CEEE-4AD3-9FFC-EAEDEE5011C5}" srcOrd="1" destOrd="0" presId="urn:microsoft.com/office/officeart/2005/8/layout/matrix1"/>
    <dgm:cxn modelId="{E6E91E50-84E9-468A-8B0E-CE945D3C0595}" type="presOf" srcId="{DADC159E-E595-4C01-8CA0-9F95E6813CF6}" destId="{E32A86E0-40E2-4C0B-BB38-BAB265FC4B21}" srcOrd="0" destOrd="0" presId="urn:microsoft.com/office/officeart/2005/8/layout/matrix1"/>
    <dgm:cxn modelId="{9FFDB8D7-96E7-4E37-9B88-E0C837128120}" type="presOf" srcId="{B107AC6E-0B8C-4A76-96F3-DA0E80F06DD7}" destId="{FFAE2D5E-588F-4235-BC98-376C631F5B5C}" srcOrd="0" destOrd="0" presId="urn:microsoft.com/office/officeart/2005/8/layout/matrix1"/>
    <dgm:cxn modelId="{4196BD14-07AB-428A-9067-C9877D9D41D8}" type="presOf" srcId="{06D2DBBC-B1BA-44B8-A038-F81DDDBF706B}" destId="{E98E8315-3BF2-4824-92E8-E6CD5C8155A9}" srcOrd="1" destOrd="0" presId="urn:microsoft.com/office/officeart/2005/8/layout/matrix1"/>
    <dgm:cxn modelId="{452FE97C-8124-4023-94B2-55CA84641136}" srcId="{DADC159E-E595-4C01-8CA0-9F95E6813CF6}" destId="{B107AC6E-0B8C-4A76-96F3-DA0E80F06DD7}" srcOrd="2" destOrd="0" parTransId="{EB5E6494-6ABB-4EF4-A6E2-65BD818A2378}" sibTransId="{82B32E5C-FF2D-4CB8-8AD7-289A7187E72C}"/>
    <dgm:cxn modelId="{A17BC940-537A-4557-9EF3-32D5A72BF245}" type="presOf" srcId="{2A5E16BD-CD1D-4A73-80E2-AD430264F7DB}" destId="{77856D7F-9AD6-4A93-96C2-6AB53EDFA97C}" srcOrd="0" destOrd="0" presId="urn:microsoft.com/office/officeart/2005/8/layout/matrix1"/>
    <dgm:cxn modelId="{4210B72B-8B97-4B98-AF9A-B228E435A0AB}" srcId="{DADC159E-E595-4C01-8CA0-9F95E6813CF6}" destId="{3212BE04-4F7A-4785-A8C6-0FAEDE2761B9}" srcOrd="3" destOrd="0" parTransId="{23A9DA3E-E459-4B32-9C47-2BDBBFAB0220}" sibTransId="{E705F53C-CC80-44F0-9287-EC3E72FD70A0}"/>
    <dgm:cxn modelId="{45EFBFB6-7BBF-4C4F-A1FE-40F02CAF972B}" srcId="{DADC159E-E595-4C01-8CA0-9F95E6813CF6}" destId="{06D2DBBC-B1BA-44B8-A038-F81DDDBF706B}" srcOrd="1" destOrd="0" parTransId="{5148E60A-8F12-421C-A3E7-77FE4816B219}" sibTransId="{9F63C19F-8FF8-4B1D-A2EF-82A1BBDC3E00}"/>
    <dgm:cxn modelId="{C8235C81-9185-4394-BE8C-1831C9DA4CDB}" type="presOf" srcId="{EDE1CD9D-A066-4F28-AA2C-58FA397F9A57}" destId="{D53D9E56-A4DE-48C1-99FA-E0C650D571A5}" srcOrd="0" destOrd="0" presId="urn:microsoft.com/office/officeart/2005/8/layout/matrix1"/>
    <dgm:cxn modelId="{317CF21C-B82B-4FAA-BA7B-170A72D65B91}" type="presOf" srcId="{3212BE04-4F7A-4785-A8C6-0FAEDE2761B9}" destId="{BE670757-37F0-4F60-AAEE-84E131B21178}" srcOrd="1" destOrd="0" presId="urn:microsoft.com/office/officeart/2005/8/layout/matrix1"/>
    <dgm:cxn modelId="{0944A0A1-0FD2-44C6-BD54-5F1E1C41A885}" type="presOf" srcId="{06D2DBBC-B1BA-44B8-A038-F81DDDBF706B}" destId="{640E5561-2E9A-4A09-84BA-9C16FA997FA2}" srcOrd="0" destOrd="0" presId="urn:microsoft.com/office/officeart/2005/8/layout/matrix1"/>
    <dgm:cxn modelId="{033E68A7-765D-4C54-9FE7-C6A44942A247}" type="presParOf" srcId="{D53D9E56-A4DE-48C1-99FA-E0C650D571A5}" destId="{2BC0E892-DD1D-4BDC-B219-F75871DCC4EC}" srcOrd="0" destOrd="0" presId="urn:microsoft.com/office/officeart/2005/8/layout/matrix1"/>
    <dgm:cxn modelId="{DF2415D8-56D1-47CE-A0A0-C28D9398C548}" type="presParOf" srcId="{2BC0E892-DD1D-4BDC-B219-F75871DCC4EC}" destId="{77856D7F-9AD6-4A93-96C2-6AB53EDFA97C}" srcOrd="0" destOrd="0" presId="urn:microsoft.com/office/officeart/2005/8/layout/matrix1"/>
    <dgm:cxn modelId="{0C24129E-7428-4E97-A99C-0EE5BAB892A0}" type="presParOf" srcId="{2BC0E892-DD1D-4BDC-B219-F75871DCC4EC}" destId="{6C386CB4-CEEE-4AD3-9FFC-EAEDEE5011C5}" srcOrd="1" destOrd="0" presId="urn:microsoft.com/office/officeart/2005/8/layout/matrix1"/>
    <dgm:cxn modelId="{B45B7A16-962A-4761-BA4E-576D82B667A2}" type="presParOf" srcId="{2BC0E892-DD1D-4BDC-B219-F75871DCC4EC}" destId="{640E5561-2E9A-4A09-84BA-9C16FA997FA2}" srcOrd="2" destOrd="0" presId="urn:microsoft.com/office/officeart/2005/8/layout/matrix1"/>
    <dgm:cxn modelId="{E0AB2F1B-2EAA-476A-B3E1-99623BEB040D}" type="presParOf" srcId="{2BC0E892-DD1D-4BDC-B219-F75871DCC4EC}" destId="{E98E8315-3BF2-4824-92E8-E6CD5C8155A9}" srcOrd="3" destOrd="0" presId="urn:microsoft.com/office/officeart/2005/8/layout/matrix1"/>
    <dgm:cxn modelId="{81C156FA-1D1B-4ABF-9711-B6B314D2A8FC}" type="presParOf" srcId="{2BC0E892-DD1D-4BDC-B219-F75871DCC4EC}" destId="{FFAE2D5E-588F-4235-BC98-376C631F5B5C}" srcOrd="4" destOrd="0" presId="urn:microsoft.com/office/officeart/2005/8/layout/matrix1"/>
    <dgm:cxn modelId="{4F362F42-2623-4054-9D68-C7EB00473DD9}" type="presParOf" srcId="{2BC0E892-DD1D-4BDC-B219-F75871DCC4EC}" destId="{9FDA6468-9162-443D-BE49-2E3BEAEDFE12}" srcOrd="5" destOrd="0" presId="urn:microsoft.com/office/officeart/2005/8/layout/matrix1"/>
    <dgm:cxn modelId="{47978220-FE21-4A59-B26D-C101B62BD928}" type="presParOf" srcId="{2BC0E892-DD1D-4BDC-B219-F75871DCC4EC}" destId="{04753A88-FF86-454E-A7C6-E0D517046A09}" srcOrd="6" destOrd="0" presId="urn:microsoft.com/office/officeart/2005/8/layout/matrix1"/>
    <dgm:cxn modelId="{CBC9860F-1D47-482B-B4F7-C1B8FDF56CEA}" type="presParOf" srcId="{2BC0E892-DD1D-4BDC-B219-F75871DCC4EC}" destId="{BE670757-37F0-4F60-AAEE-84E131B21178}" srcOrd="7" destOrd="0" presId="urn:microsoft.com/office/officeart/2005/8/layout/matrix1"/>
    <dgm:cxn modelId="{90FDB08A-66E6-412B-9C8E-F1B15130DBF0}" type="presParOf" srcId="{D53D9E56-A4DE-48C1-99FA-E0C650D571A5}" destId="{E32A86E0-40E2-4C0B-BB38-BAB265FC4B2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9D7B87-51F9-4EB6-B2D1-51F1D32FE63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C1C1AE-2262-4163-BE6D-0CF700AA3E68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 успешная подготовка к ЕГЭ</a:t>
          </a:r>
          <a:endParaRPr lang="ru-RU" sz="1800" b="1" dirty="0"/>
        </a:p>
      </dgm:t>
    </dgm:pt>
    <dgm:pt modelId="{138B62BA-C9AD-4B0C-B9DB-99D524AC3F02}" type="parTrans" cxnId="{BB07FC88-8316-4E41-8A64-9FE50B60D1B4}">
      <dgm:prSet/>
      <dgm:spPr/>
      <dgm:t>
        <a:bodyPr/>
        <a:lstStyle/>
        <a:p>
          <a:endParaRPr lang="ru-RU"/>
        </a:p>
      </dgm:t>
    </dgm:pt>
    <dgm:pt modelId="{4A39A474-71CD-4BC1-A4B6-02D9514FCDFC}" type="sibTrans" cxnId="{BB07FC88-8316-4E41-8A64-9FE50B60D1B4}">
      <dgm:prSet/>
      <dgm:spPr/>
      <dgm:t>
        <a:bodyPr/>
        <a:lstStyle/>
        <a:p>
          <a:endParaRPr lang="ru-RU"/>
        </a:p>
      </dgm:t>
    </dgm:pt>
    <dgm:pt modelId="{254F7C73-8129-4972-874F-9550F30ECD2F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Мотивированность учителя и учеников </a:t>
          </a:r>
          <a:endParaRPr lang="ru-RU" sz="24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BBE65C-85BA-41ED-806C-9996D30D1915}" type="parTrans" cxnId="{2B8D5EE8-8B94-4029-B540-A8CD861C2B35}">
      <dgm:prSet/>
      <dgm:spPr/>
      <dgm:t>
        <a:bodyPr/>
        <a:lstStyle/>
        <a:p>
          <a:endParaRPr lang="ru-RU" dirty="0"/>
        </a:p>
      </dgm:t>
    </dgm:pt>
    <dgm:pt modelId="{A9DBC48A-F138-4A47-9EE4-8FB9B328B5A5}" type="sibTrans" cxnId="{2B8D5EE8-8B94-4029-B540-A8CD861C2B35}">
      <dgm:prSet/>
      <dgm:spPr/>
      <dgm:t>
        <a:bodyPr/>
        <a:lstStyle/>
        <a:p>
          <a:endParaRPr lang="ru-RU"/>
        </a:p>
      </dgm:t>
    </dgm:pt>
    <dgm:pt modelId="{031DF7AB-A9A1-4ACF-9775-1440B0B66585}" type="pres">
      <dgm:prSet presAssocID="{689D7B87-51F9-4EB6-B2D1-51F1D32FE63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60BB18-6517-4763-A101-E2C44A70F3F2}" type="pres">
      <dgm:prSet presAssocID="{F9C1C1AE-2262-4163-BE6D-0CF700AA3E68}" presName="centerShape" presStyleLbl="node0" presStyleIdx="0" presStyleCnt="1" custScaleX="92714" custScaleY="48368" custLinFactNeighborX="560" custLinFactNeighborY="2103"/>
      <dgm:spPr/>
      <dgm:t>
        <a:bodyPr/>
        <a:lstStyle/>
        <a:p>
          <a:endParaRPr lang="ru-RU"/>
        </a:p>
      </dgm:t>
    </dgm:pt>
    <dgm:pt modelId="{DD7694AD-E350-4E5B-9E74-5D0112C507BE}" type="pres">
      <dgm:prSet presAssocID="{39BBE65C-85BA-41ED-806C-9996D30D1915}" presName="parTrans" presStyleLbl="bgSibTrans2D1" presStyleIdx="0" presStyleCnt="1" custAng="21556891" custScaleX="75588" custScaleY="50381" custLinFactNeighborX="2135" custLinFactNeighborY="43068"/>
      <dgm:spPr/>
      <dgm:t>
        <a:bodyPr/>
        <a:lstStyle/>
        <a:p>
          <a:endParaRPr lang="ru-RU"/>
        </a:p>
      </dgm:t>
    </dgm:pt>
    <dgm:pt modelId="{633DBE66-97AA-476C-A039-9A485AA41F38}" type="pres">
      <dgm:prSet presAssocID="{254F7C73-8129-4972-874F-9550F30ECD2F}" presName="node" presStyleLbl="node1" presStyleIdx="0" presStyleCnt="1" custScaleX="135895" custScaleY="56257" custRadScaleRad="91379" custRadScaleInc="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FDE21D-AC74-4FA8-A44C-E1E365E2CC41}" type="presOf" srcId="{F9C1C1AE-2262-4163-BE6D-0CF700AA3E68}" destId="{0A60BB18-6517-4763-A101-E2C44A70F3F2}" srcOrd="0" destOrd="0" presId="urn:microsoft.com/office/officeart/2005/8/layout/radial4"/>
    <dgm:cxn modelId="{BB07FC88-8316-4E41-8A64-9FE50B60D1B4}" srcId="{689D7B87-51F9-4EB6-B2D1-51F1D32FE639}" destId="{F9C1C1AE-2262-4163-BE6D-0CF700AA3E68}" srcOrd="0" destOrd="0" parTransId="{138B62BA-C9AD-4B0C-B9DB-99D524AC3F02}" sibTransId="{4A39A474-71CD-4BC1-A4B6-02D9514FCDFC}"/>
    <dgm:cxn modelId="{E565967D-5FCD-4BBC-B398-43406BF5B3B6}" type="presOf" srcId="{39BBE65C-85BA-41ED-806C-9996D30D1915}" destId="{DD7694AD-E350-4E5B-9E74-5D0112C507BE}" srcOrd="0" destOrd="0" presId="urn:microsoft.com/office/officeart/2005/8/layout/radial4"/>
    <dgm:cxn modelId="{2B8D5EE8-8B94-4029-B540-A8CD861C2B35}" srcId="{F9C1C1AE-2262-4163-BE6D-0CF700AA3E68}" destId="{254F7C73-8129-4972-874F-9550F30ECD2F}" srcOrd="0" destOrd="0" parTransId="{39BBE65C-85BA-41ED-806C-9996D30D1915}" sibTransId="{A9DBC48A-F138-4A47-9EE4-8FB9B328B5A5}"/>
    <dgm:cxn modelId="{D9BD2578-7226-4048-BD75-830384F9A4C8}" type="presOf" srcId="{254F7C73-8129-4972-874F-9550F30ECD2F}" destId="{633DBE66-97AA-476C-A039-9A485AA41F38}" srcOrd="0" destOrd="0" presId="urn:microsoft.com/office/officeart/2005/8/layout/radial4"/>
    <dgm:cxn modelId="{03AE5498-44AB-47C6-8BD8-F9EF8DFD9491}" type="presOf" srcId="{689D7B87-51F9-4EB6-B2D1-51F1D32FE639}" destId="{031DF7AB-A9A1-4ACF-9775-1440B0B66585}" srcOrd="0" destOrd="0" presId="urn:microsoft.com/office/officeart/2005/8/layout/radial4"/>
    <dgm:cxn modelId="{44FC3FEA-E99F-4029-BBC3-EDEB6B86A444}" type="presParOf" srcId="{031DF7AB-A9A1-4ACF-9775-1440B0B66585}" destId="{0A60BB18-6517-4763-A101-E2C44A70F3F2}" srcOrd="0" destOrd="0" presId="urn:microsoft.com/office/officeart/2005/8/layout/radial4"/>
    <dgm:cxn modelId="{347B4B2B-6934-4A65-B56D-24B87D58FBAB}" type="presParOf" srcId="{031DF7AB-A9A1-4ACF-9775-1440B0B66585}" destId="{DD7694AD-E350-4E5B-9E74-5D0112C507BE}" srcOrd="1" destOrd="0" presId="urn:microsoft.com/office/officeart/2005/8/layout/radial4"/>
    <dgm:cxn modelId="{25F4F1D1-DD2E-4781-ADB5-24DF95B6B485}" type="presParOf" srcId="{031DF7AB-A9A1-4ACF-9775-1440B0B66585}" destId="{633DBE66-97AA-476C-A039-9A485AA41F38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5A2BD5-F2A5-4C88-8E39-2963F32F8153}" type="doc">
      <dgm:prSet loTypeId="urn:microsoft.com/office/officeart/2005/8/layout/radial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E6F620-3210-4BCE-A43C-E802B74A1168}">
      <dgm:prSet phldrT="[Текст]" custT="1"/>
      <dgm:spPr/>
      <dgm:t>
        <a:bodyPr/>
        <a:lstStyle/>
        <a:p>
          <a:r>
            <a:rPr lang="ru-RU" sz="1200" dirty="0">
              <a:solidFill>
                <a:srgbClr val="FF0000"/>
              </a:solidFill>
            </a:rPr>
            <a:t>школа-</a:t>
          </a:r>
          <a:r>
            <a:rPr lang="ru-RU" sz="1200" dirty="0"/>
            <a:t> </a:t>
          </a:r>
          <a:r>
            <a:rPr lang="ru-RU" sz="1200" dirty="0">
              <a:solidFill>
                <a:srgbClr val="FF0000"/>
              </a:solidFill>
            </a:rPr>
            <a:t>наш общий дом</a:t>
          </a:r>
        </a:p>
      </dgm:t>
    </dgm:pt>
    <dgm:pt modelId="{59B9A093-0975-4250-8656-EEF41FB3CA70}" type="parTrans" cxnId="{1C9804A6-BA2A-4696-8533-58C718B8D8EA}">
      <dgm:prSet/>
      <dgm:spPr/>
      <dgm:t>
        <a:bodyPr/>
        <a:lstStyle/>
        <a:p>
          <a:endParaRPr lang="ru-RU"/>
        </a:p>
      </dgm:t>
    </dgm:pt>
    <dgm:pt modelId="{4B8000F1-D275-41C8-8F3B-43F53CCD31A5}" type="sibTrans" cxnId="{1C9804A6-BA2A-4696-8533-58C718B8D8EA}">
      <dgm:prSet/>
      <dgm:spPr/>
      <dgm:t>
        <a:bodyPr/>
        <a:lstStyle/>
        <a:p>
          <a:endParaRPr lang="ru-RU"/>
        </a:p>
      </dgm:t>
    </dgm:pt>
    <dgm:pt modelId="{73E8DBE1-09AD-454D-8A01-8A28D0E22F75}">
      <dgm:prSet phldrT="[Текст]" custT="1"/>
      <dgm:spPr/>
      <dgm:t>
        <a:bodyPr/>
        <a:lstStyle/>
        <a:p>
          <a:r>
            <a:rPr lang="ru-RU" sz="1100">
              <a:latin typeface="Times New Roman" pitchFamily="18" charset="0"/>
              <a:cs typeface="Times New Roman" pitchFamily="18" charset="0"/>
            </a:rPr>
            <a:t>классный руководитель</a:t>
          </a:r>
        </a:p>
      </dgm:t>
    </dgm:pt>
    <dgm:pt modelId="{F8BD1F93-A637-4917-813E-864B4399D7FD}" type="parTrans" cxnId="{F4E0DF43-1271-43CD-8C64-FFF72CFC577A}">
      <dgm:prSet/>
      <dgm:spPr/>
      <dgm:t>
        <a:bodyPr/>
        <a:lstStyle/>
        <a:p>
          <a:endParaRPr lang="ru-RU"/>
        </a:p>
      </dgm:t>
    </dgm:pt>
    <dgm:pt modelId="{92A0BC6A-E078-479D-8AA3-3B228413DE8F}" type="sibTrans" cxnId="{F4E0DF43-1271-43CD-8C64-FFF72CFC577A}">
      <dgm:prSet/>
      <dgm:spPr/>
      <dgm:t>
        <a:bodyPr/>
        <a:lstStyle/>
        <a:p>
          <a:endParaRPr lang="ru-RU"/>
        </a:p>
      </dgm:t>
    </dgm:pt>
    <dgm:pt modelId="{EFD43810-2C15-4667-BC8D-34BA0A7F2EF7}">
      <dgm:prSet phldrT="[Текст]" custT="1"/>
      <dgm:spPr/>
      <dgm:t>
        <a:bodyPr/>
        <a:lstStyle/>
        <a:p>
          <a:r>
            <a:rPr lang="ru-RU" sz="1100">
              <a:latin typeface="Times New Roman" pitchFamily="18" charset="0"/>
              <a:cs typeface="Times New Roman" pitchFamily="18" charset="0"/>
            </a:rPr>
            <a:t>учащиеся класса</a:t>
          </a:r>
        </a:p>
      </dgm:t>
    </dgm:pt>
    <dgm:pt modelId="{B2692206-CF85-42D8-A51D-A37A31BB0F3B}" type="parTrans" cxnId="{DB937D69-EB33-4D46-81A1-CDF09D7D2275}">
      <dgm:prSet/>
      <dgm:spPr/>
      <dgm:t>
        <a:bodyPr/>
        <a:lstStyle/>
        <a:p>
          <a:endParaRPr lang="ru-RU"/>
        </a:p>
      </dgm:t>
    </dgm:pt>
    <dgm:pt modelId="{0D151181-B8E1-4CB6-B6C4-C64B5DB5D9A5}" type="sibTrans" cxnId="{DB937D69-EB33-4D46-81A1-CDF09D7D2275}">
      <dgm:prSet/>
      <dgm:spPr/>
      <dgm:t>
        <a:bodyPr/>
        <a:lstStyle/>
        <a:p>
          <a:endParaRPr lang="ru-RU"/>
        </a:p>
      </dgm:t>
    </dgm:pt>
    <dgm:pt modelId="{0EA02B7F-8360-4CB2-AF18-A6F6D9E6FDBF}">
      <dgm:prSet phldrT="[Текст]" custT="1"/>
      <dgm:spPr/>
      <dgm:t>
        <a:bodyPr/>
        <a:lstStyle/>
        <a:p>
          <a:r>
            <a:rPr lang="ru-RU" sz="1100">
              <a:latin typeface="Times New Roman" pitchFamily="18" charset="0"/>
              <a:cs typeface="Times New Roman" pitchFamily="18" charset="0"/>
            </a:rPr>
            <a:t>другие учителя</a:t>
          </a:r>
        </a:p>
      </dgm:t>
    </dgm:pt>
    <dgm:pt modelId="{B3935A3E-6B86-4DD8-9263-E67A8A7A41E3}" type="parTrans" cxnId="{2EB28A4F-7D4B-44A6-B421-8A7FD970EE82}">
      <dgm:prSet/>
      <dgm:spPr/>
      <dgm:t>
        <a:bodyPr/>
        <a:lstStyle/>
        <a:p>
          <a:endParaRPr lang="ru-RU"/>
        </a:p>
      </dgm:t>
    </dgm:pt>
    <dgm:pt modelId="{3C655651-E4A4-4B78-994A-775ECCE677C7}" type="sibTrans" cxnId="{2EB28A4F-7D4B-44A6-B421-8A7FD970EE82}">
      <dgm:prSet/>
      <dgm:spPr/>
      <dgm:t>
        <a:bodyPr/>
        <a:lstStyle/>
        <a:p>
          <a:endParaRPr lang="ru-RU"/>
        </a:p>
      </dgm:t>
    </dgm:pt>
    <dgm:pt modelId="{F5656C38-4A28-48EA-B468-06F4BD97D673}">
      <dgm:prSet phldrT="[Текст]" custT="1"/>
      <dgm:spPr/>
      <dgm:t>
        <a:bodyPr/>
        <a:lstStyle/>
        <a:p>
          <a:r>
            <a:rPr lang="ru-RU" sz="1100">
              <a:latin typeface="Times New Roman" pitchFamily="18" charset="0"/>
              <a:cs typeface="Times New Roman" pitchFamily="18" charset="0"/>
            </a:rPr>
            <a:t>родители класса</a:t>
          </a:r>
        </a:p>
      </dgm:t>
    </dgm:pt>
    <dgm:pt modelId="{C4BA04B7-3F3B-4082-83D8-F35A7A8B4FCF}" type="parTrans" cxnId="{7B4DDE5C-95C4-492C-96FC-0BB4D93FD7B7}">
      <dgm:prSet/>
      <dgm:spPr/>
      <dgm:t>
        <a:bodyPr/>
        <a:lstStyle/>
        <a:p>
          <a:endParaRPr lang="ru-RU"/>
        </a:p>
      </dgm:t>
    </dgm:pt>
    <dgm:pt modelId="{C99E02B2-9C2C-4AE3-90EA-E91506EE7EAE}" type="sibTrans" cxnId="{7B4DDE5C-95C4-492C-96FC-0BB4D93FD7B7}">
      <dgm:prSet/>
      <dgm:spPr/>
      <dgm:t>
        <a:bodyPr/>
        <a:lstStyle/>
        <a:p>
          <a:endParaRPr lang="ru-RU"/>
        </a:p>
      </dgm:t>
    </dgm:pt>
    <dgm:pt modelId="{58F814CA-ECE3-48B1-B1F5-5B3C216A77B3}">
      <dgm:prSet custT="1"/>
      <dgm:spPr/>
      <dgm:t>
        <a:bodyPr/>
        <a:lstStyle/>
        <a:p>
          <a:r>
            <a:rPr lang="ru-RU" sz="1100">
              <a:latin typeface="Times New Roman" pitchFamily="18" charset="0"/>
              <a:cs typeface="Times New Roman" pitchFamily="18" charset="0"/>
            </a:rPr>
            <a:t>администрация школы</a:t>
          </a:r>
        </a:p>
      </dgm:t>
    </dgm:pt>
    <dgm:pt modelId="{6731FA4B-4C71-4BD0-9934-0D6200308F75}" type="parTrans" cxnId="{13918800-45C7-4436-ACD7-0486026FDB68}">
      <dgm:prSet/>
      <dgm:spPr/>
      <dgm:t>
        <a:bodyPr/>
        <a:lstStyle/>
        <a:p>
          <a:endParaRPr lang="ru-RU"/>
        </a:p>
      </dgm:t>
    </dgm:pt>
    <dgm:pt modelId="{8C0BE548-8EB2-429A-828A-BDADC361ECB6}" type="sibTrans" cxnId="{13918800-45C7-4436-ACD7-0486026FDB68}">
      <dgm:prSet/>
      <dgm:spPr/>
      <dgm:t>
        <a:bodyPr/>
        <a:lstStyle/>
        <a:p>
          <a:endParaRPr lang="ru-RU"/>
        </a:p>
      </dgm:t>
    </dgm:pt>
    <dgm:pt modelId="{A21DC96E-A454-4111-9A32-A57D4B90B2E9}" type="pres">
      <dgm:prSet presAssocID="{A25A2BD5-F2A5-4C88-8E39-2963F32F815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B15EE0-2D01-4AC7-86C2-31B0DCA29DAE}" type="pres">
      <dgm:prSet presAssocID="{E1E6F620-3210-4BCE-A43C-E802B74A1168}" presName="centerShape" presStyleLbl="node0" presStyleIdx="0" presStyleCnt="1" custScaleX="145702" custScaleY="130861"/>
      <dgm:spPr/>
      <dgm:t>
        <a:bodyPr/>
        <a:lstStyle/>
        <a:p>
          <a:endParaRPr lang="ru-RU"/>
        </a:p>
      </dgm:t>
    </dgm:pt>
    <dgm:pt modelId="{5A2F091C-E791-4D28-B13C-CB83BAB0975A}" type="pres">
      <dgm:prSet presAssocID="{73E8DBE1-09AD-454D-8A01-8A28D0E22F75}" presName="node" presStyleLbl="node1" presStyleIdx="0" presStyleCnt="5" custScaleX="94873" custRadScaleRad="100318" custRadScaleInc="16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7FA4F-C930-4114-836A-B94C7DAAFF01}" type="pres">
      <dgm:prSet presAssocID="{73E8DBE1-09AD-454D-8A01-8A28D0E22F75}" presName="dummy" presStyleCnt="0"/>
      <dgm:spPr/>
    </dgm:pt>
    <dgm:pt modelId="{91319D4A-3F72-452C-B26B-7BFFACC56C5B}" type="pres">
      <dgm:prSet presAssocID="{92A0BC6A-E078-479D-8AA3-3B228413DE8F}" presName="sibTrans" presStyleLbl="sibTrans2D1" presStyleIdx="0" presStyleCnt="5"/>
      <dgm:spPr/>
      <dgm:t>
        <a:bodyPr/>
        <a:lstStyle/>
        <a:p>
          <a:endParaRPr lang="ru-RU"/>
        </a:p>
      </dgm:t>
    </dgm:pt>
    <dgm:pt modelId="{87983332-2AF4-4C65-BCDE-0B1BCD40544D}" type="pres">
      <dgm:prSet presAssocID="{EFD43810-2C15-4667-BC8D-34BA0A7F2EF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68378-005F-4E1D-969B-15E7ED8B44A6}" type="pres">
      <dgm:prSet presAssocID="{EFD43810-2C15-4667-BC8D-34BA0A7F2EF7}" presName="dummy" presStyleCnt="0"/>
      <dgm:spPr/>
    </dgm:pt>
    <dgm:pt modelId="{B606B4D3-BCF2-449D-A69C-ACEAA673F26C}" type="pres">
      <dgm:prSet presAssocID="{0D151181-B8E1-4CB6-B6C4-C64B5DB5D9A5}" presName="sibTrans" presStyleLbl="sibTrans2D1" presStyleIdx="1" presStyleCnt="5"/>
      <dgm:spPr/>
      <dgm:t>
        <a:bodyPr/>
        <a:lstStyle/>
        <a:p>
          <a:endParaRPr lang="ru-RU"/>
        </a:p>
      </dgm:t>
    </dgm:pt>
    <dgm:pt modelId="{A0AEEC59-9B31-4E00-9CB8-1117F43CB818}" type="pres">
      <dgm:prSet presAssocID="{0EA02B7F-8360-4CB2-AF18-A6F6D9E6FDBF}" presName="node" presStyleLbl="node1" presStyleIdx="2" presStyleCnt="5" custRadScaleRad="98815" custRadScaleInc="-20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63FFE-8C88-4099-99D9-76455C5C8E80}" type="pres">
      <dgm:prSet presAssocID="{0EA02B7F-8360-4CB2-AF18-A6F6D9E6FDBF}" presName="dummy" presStyleCnt="0"/>
      <dgm:spPr/>
    </dgm:pt>
    <dgm:pt modelId="{4E86B085-8D4D-4201-9CD7-7842897F3F75}" type="pres">
      <dgm:prSet presAssocID="{3C655651-E4A4-4B78-994A-775ECCE677C7}" presName="sibTrans" presStyleLbl="sibTrans2D1" presStyleIdx="2" presStyleCnt="5"/>
      <dgm:spPr/>
      <dgm:t>
        <a:bodyPr/>
        <a:lstStyle/>
        <a:p>
          <a:endParaRPr lang="ru-RU"/>
        </a:p>
      </dgm:t>
    </dgm:pt>
    <dgm:pt modelId="{0627CAF9-B76C-4B86-89E9-457C73B47497}" type="pres">
      <dgm:prSet presAssocID="{58F814CA-ECE3-48B1-B1F5-5B3C216A77B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5CDF4-B518-4683-88F9-18FC65B1B1D8}" type="pres">
      <dgm:prSet presAssocID="{58F814CA-ECE3-48B1-B1F5-5B3C216A77B3}" presName="dummy" presStyleCnt="0"/>
      <dgm:spPr/>
    </dgm:pt>
    <dgm:pt modelId="{B40DE849-8755-4541-98A4-A3CCC2EF4821}" type="pres">
      <dgm:prSet presAssocID="{8C0BE548-8EB2-429A-828A-BDADC361ECB6}" presName="sibTrans" presStyleLbl="sibTrans2D1" presStyleIdx="3" presStyleCnt="5"/>
      <dgm:spPr/>
      <dgm:t>
        <a:bodyPr/>
        <a:lstStyle/>
        <a:p>
          <a:endParaRPr lang="ru-RU"/>
        </a:p>
      </dgm:t>
    </dgm:pt>
    <dgm:pt modelId="{851D337B-D8FD-4AE1-9178-D0E384A67A27}" type="pres">
      <dgm:prSet presAssocID="{F5656C38-4A28-48EA-B468-06F4BD97D673}" presName="node" presStyleLbl="node1" presStyleIdx="4" presStyleCnt="5" custRadScaleRad="100306" custRadScaleInc="22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ABCD0-593D-4A92-9081-89211E4C51B0}" type="pres">
      <dgm:prSet presAssocID="{F5656C38-4A28-48EA-B468-06F4BD97D673}" presName="dummy" presStyleCnt="0"/>
      <dgm:spPr/>
    </dgm:pt>
    <dgm:pt modelId="{8131A32E-4E87-4843-953F-1976DF5F32BE}" type="pres">
      <dgm:prSet presAssocID="{C99E02B2-9C2C-4AE3-90EA-E91506EE7EAE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47CA474C-787A-4910-8612-901048E5D50C}" type="presOf" srcId="{73E8DBE1-09AD-454D-8A01-8A28D0E22F75}" destId="{5A2F091C-E791-4D28-B13C-CB83BAB0975A}" srcOrd="0" destOrd="0" presId="urn:microsoft.com/office/officeart/2005/8/layout/radial6"/>
    <dgm:cxn modelId="{BDE803A3-2855-4189-AA02-17928D6E10EE}" type="presOf" srcId="{0D151181-B8E1-4CB6-B6C4-C64B5DB5D9A5}" destId="{B606B4D3-BCF2-449D-A69C-ACEAA673F26C}" srcOrd="0" destOrd="0" presId="urn:microsoft.com/office/officeart/2005/8/layout/radial6"/>
    <dgm:cxn modelId="{7B4DDE5C-95C4-492C-96FC-0BB4D93FD7B7}" srcId="{E1E6F620-3210-4BCE-A43C-E802B74A1168}" destId="{F5656C38-4A28-48EA-B468-06F4BD97D673}" srcOrd="4" destOrd="0" parTransId="{C4BA04B7-3F3B-4082-83D8-F35A7A8B4FCF}" sibTransId="{C99E02B2-9C2C-4AE3-90EA-E91506EE7EAE}"/>
    <dgm:cxn modelId="{EB990626-3465-4820-8C2B-A4E4288849BD}" type="presOf" srcId="{EFD43810-2C15-4667-BC8D-34BA0A7F2EF7}" destId="{87983332-2AF4-4C65-BCDE-0B1BCD40544D}" srcOrd="0" destOrd="0" presId="urn:microsoft.com/office/officeart/2005/8/layout/radial6"/>
    <dgm:cxn modelId="{87FCC2FA-98BA-4476-8BF1-260CC8F93C50}" type="presOf" srcId="{F5656C38-4A28-48EA-B468-06F4BD97D673}" destId="{851D337B-D8FD-4AE1-9178-D0E384A67A27}" srcOrd="0" destOrd="0" presId="urn:microsoft.com/office/officeart/2005/8/layout/radial6"/>
    <dgm:cxn modelId="{37E9EEFD-258E-44AC-A6C2-77DE9338EB4D}" type="presOf" srcId="{92A0BC6A-E078-479D-8AA3-3B228413DE8F}" destId="{91319D4A-3F72-452C-B26B-7BFFACC56C5B}" srcOrd="0" destOrd="0" presId="urn:microsoft.com/office/officeart/2005/8/layout/radial6"/>
    <dgm:cxn modelId="{612B7CDB-FCF4-4A72-A1E0-D5E8C474B66A}" type="presOf" srcId="{A25A2BD5-F2A5-4C88-8E39-2963F32F8153}" destId="{A21DC96E-A454-4111-9A32-A57D4B90B2E9}" srcOrd="0" destOrd="0" presId="urn:microsoft.com/office/officeart/2005/8/layout/radial6"/>
    <dgm:cxn modelId="{951DDC43-31D3-46E0-953F-68C3C180E814}" type="presOf" srcId="{3C655651-E4A4-4B78-994A-775ECCE677C7}" destId="{4E86B085-8D4D-4201-9CD7-7842897F3F75}" srcOrd="0" destOrd="0" presId="urn:microsoft.com/office/officeart/2005/8/layout/radial6"/>
    <dgm:cxn modelId="{2EB28A4F-7D4B-44A6-B421-8A7FD970EE82}" srcId="{E1E6F620-3210-4BCE-A43C-E802B74A1168}" destId="{0EA02B7F-8360-4CB2-AF18-A6F6D9E6FDBF}" srcOrd="2" destOrd="0" parTransId="{B3935A3E-6B86-4DD8-9263-E67A8A7A41E3}" sibTransId="{3C655651-E4A4-4B78-994A-775ECCE677C7}"/>
    <dgm:cxn modelId="{793D4D50-41A5-4EB1-824B-AB753E34239D}" type="presOf" srcId="{0EA02B7F-8360-4CB2-AF18-A6F6D9E6FDBF}" destId="{A0AEEC59-9B31-4E00-9CB8-1117F43CB818}" srcOrd="0" destOrd="0" presId="urn:microsoft.com/office/officeart/2005/8/layout/radial6"/>
    <dgm:cxn modelId="{65A7D5F3-E45D-4469-9BF9-224F42C4F9D3}" type="presOf" srcId="{C99E02B2-9C2C-4AE3-90EA-E91506EE7EAE}" destId="{8131A32E-4E87-4843-953F-1976DF5F32BE}" srcOrd="0" destOrd="0" presId="urn:microsoft.com/office/officeart/2005/8/layout/radial6"/>
    <dgm:cxn modelId="{B73FC277-B77B-4E06-8BCF-A2242206B9F4}" type="presOf" srcId="{E1E6F620-3210-4BCE-A43C-E802B74A1168}" destId="{62B15EE0-2D01-4AC7-86C2-31B0DCA29DAE}" srcOrd="0" destOrd="0" presId="urn:microsoft.com/office/officeart/2005/8/layout/radial6"/>
    <dgm:cxn modelId="{DB937D69-EB33-4D46-81A1-CDF09D7D2275}" srcId="{E1E6F620-3210-4BCE-A43C-E802B74A1168}" destId="{EFD43810-2C15-4667-BC8D-34BA0A7F2EF7}" srcOrd="1" destOrd="0" parTransId="{B2692206-CF85-42D8-A51D-A37A31BB0F3B}" sibTransId="{0D151181-B8E1-4CB6-B6C4-C64B5DB5D9A5}"/>
    <dgm:cxn modelId="{1C9804A6-BA2A-4696-8533-58C718B8D8EA}" srcId="{A25A2BD5-F2A5-4C88-8E39-2963F32F8153}" destId="{E1E6F620-3210-4BCE-A43C-E802B74A1168}" srcOrd="0" destOrd="0" parTransId="{59B9A093-0975-4250-8656-EEF41FB3CA70}" sibTransId="{4B8000F1-D275-41C8-8F3B-43F53CCD31A5}"/>
    <dgm:cxn modelId="{F4E0DF43-1271-43CD-8C64-FFF72CFC577A}" srcId="{E1E6F620-3210-4BCE-A43C-E802B74A1168}" destId="{73E8DBE1-09AD-454D-8A01-8A28D0E22F75}" srcOrd="0" destOrd="0" parTransId="{F8BD1F93-A637-4917-813E-864B4399D7FD}" sibTransId="{92A0BC6A-E078-479D-8AA3-3B228413DE8F}"/>
    <dgm:cxn modelId="{13918800-45C7-4436-ACD7-0486026FDB68}" srcId="{E1E6F620-3210-4BCE-A43C-E802B74A1168}" destId="{58F814CA-ECE3-48B1-B1F5-5B3C216A77B3}" srcOrd="3" destOrd="0" parTransId="{6731FA4B-4C71-4BD0-9934-0D6200308F75}" sibTransId="{8C0BE548-8EB2-429A-828A-BDADC361ECB6}"/>
    <dgm:cxn modelId="{418C88DF-CFFB-4577-A023-6112ECD9E568}" type="presOf" srcId="{8C0BE548-8EB2-429A-828A-BDADC361ECB6}" destId="{B40DE849-8755-4541-98A4-A3CCC2EF4821}" srcOrd="0" destOrd="0" presId="urn:microsoft.com/office/officeart/2005/8/layout/radial6"/>
    <dgm:cxn modelId="{D203CDE0-7842-4990-BF0F-0361BC9D0A7E}" type="presOf" srcId="{58F814CA-ECE3-48B1-B1F5-5B3C216A77B3}" destId="{0627CAF9-B76C-4B86-89E9-457C73B47497}" srcOrd="0" destOrd="0" presId="urn:microsoft.com/office/officeart/2005/8/layout/radial6"/>
    <dgm:cxn modelId="{1E716DD4-631A-4E8E-871F-C221D5A4C175}" type="presParOf" srcId="{A21DC96E-A454-4111-9A32-A57D4B90B2E9}" destId="{62B15EE0-2D01-4AC7-86C2-31B0DCA29DAE}" srcOrd="0" destOrd="0" presId="urn:microsoft.com/office/officeart/2005/8/layout/radial6"/>
    <dgm:cxn modelId="{0032F0CB-9960-4DC5-BD49-B37776D52737}" type="presParOf" srcId="{A21DC96E-A454-4111-9A32-A57D4B90B2E9}" destId="{5A2F091C-E791-4D28-B13C-CB83BAB0975A}" srcOrd="1" destOrd="0" presId="urn:microsoft.com/office/officeart/2005/8/layout/radial6"/>
    <dgm:cxn modelId="{93247F76-9C17-4D86-82D8-809837DC9EDC}" type="presParOf" srcId="{A21DC96E-A454-4111-9A32-A57D4B90B2E9}" destId="{6AB7FA4F-C930-4114-836A-B94C7DAAFF01}" srcOrd="2" destOrd="0" presId="urn:microsoft.com/office/officeart/2005/8/layout/radial6"/>
    <dgm:cxn modelId="{F2D186A7-5C3A-43F7-AE18-B03FEB236884}" type="presParOf" srcId="{A21DC96E-A454-4111-9A32-A57D4B90B2E9}" destId="{91319D4A-3F72-452C-B26B-7BFFACC56C5B}" srcOrd="3" destOrd="0" presId="urn:microsoft.com/office/officeart/2005/8/layout/radial6"/>
    <dgm:cxn modelId="{75F2FEB7-E3BB-4FD2-8F61-53412FFC68C7}" type="presParOf" srcId="{A21DC96E-A454-4111-9A32-A57D4B90B2E9}" destId="{87983332-2AF4-4C65-BCDE-0B1BCD40544D}" srcOrd="4" destOrd="0" presId="urn:microsoft.com/office/officeart/2005/8/layout/radial6"/>
    <dgm:cxn modelId="{1782DB9C-69CF-4C81-9451-F2058CB187CF}" type="presParOf" srcId="{A21DC96E-A454-4111-9A32-A57D4B90B2E9}" destId="{D5E68378-005F-4E1D-969B-15E7ED8B44A6}" srcOrd="5" destOrd="0" presId="urn:microsoft.com/office/officeart/2005/8/layout/radial6"/>
    <dgm:cxn modelId="{E9F80629-CE34-450E-ADD3-AF95CC0A88DC}" type="presParOf" srcId="{A21DC96E-A454-4111-9A32-A57D4B90B2E9}" destId="{B606B4D3-BCF2-449D-A69C-ACEAA673F26C}" srcOrd="6" destOrd="0" presId="urn:microsoft.com/office/officeart/2005/8/layout/radial6"/>
    <dgm:cxn modelId="{F9990282-B20D-42B4-8137-02D20CDCB681}" type="presParOf" srcId="{A21DC96E-A454-4111-9A32-A57D4B90B2E9}" destId="{A0AEEC59-9B31-4E00-9CB8-1117F43CB818}" srcOrd="7" destOrd="0" presId="urn:microsoft.com/office/officeart/2005/8/layout/radial6"/>
    <dgm:cxn modelId="{F602E5AD-A216-4353-83F7-B3612D00380E}" type="presParOf" srcId="{A21DC96E-A454-4111-9A32-A57D4B90B2E9}" destId="{68C63FFE-8C88-4099-99D9-76455C5C8E80}" srcOrd="8" destOrd="0" presId="urn:microsoft.com/office/officeart/2005/8/layout/radial6"/>
    <dgm:cxn modelId="{74F16D20-06F8-452C-B5D0-B2C038FDC09C}" type="presParOf" srcId="{A21DC96E-A454-4111-9A32-A57D4B90B2E9}" destId="{4E86B085-8D4D-4201-9CD7-7842897F3F75}" srcOrd="9" destOrd="0" presId="urn:microsoft.com/office/officeart/2005/8/layout/radial6"/>
    <dgm:cxn modelId="{06184B1D-3725-4A20-A348-BF32DF87479A}" type="presParOf" srcId="{A21DC96E-A454-4111-9A32-A57D4B90B2E9}" destId="{0627CAF9-B76C-4B86-89E9-457C73B47497}" srcOrd="10" destOrd="0" presId="urn:microsoft.com/office/officeart/2005/8/layout/radial6"/>
    <dgm:cxn modelId="{D00F3F7D-37A1-4AC7-8B62-F738FF9E128E}" type="presParOf" srcId="{A21DC96E-A454-4111-9A32-A57D4B90B2E9}" destId="{EF85CDF4-B518-4683-88F9-18FC65B1B1D8}" srcOrd="11" destOrd="0" presId="urn:microsoft.com/office/officeart/2005/8/layout/radial6"/>
    <dgm:cxn modelId="{64A7A8D7-8296-4241-A53E-2199CD41E4DD}" type="presParOf" srcId="{A21DC96E-A454-4111-9A32-A57D4B90B2E9}" destId="{B40DE849-8755-4541-98A4-A3CCC2EF4821}" srcOrd="12" destOrd="0" presId="urn:microsoft.com/office/officeart/2005/8/layout/radial6"/>
    <dgm:cxn modelId="{46423439-C95C-434D-ACCD-C5DD9B0F2B9B}" type="presParOf" srcId="{A21DC96E-A454-4111-9A32-A57D4B90B2E9}" destId="{851D337B-D8FD-4AE1-9178-D0E384A67A27}" srcOrd="13" destOrd="0" presId="urn:microsoft.com/office/officeart/2005/8/layout/radial6"/>
    <dgm:cxn modelId="{6DAD2B86-4AE6-4DD2-B193-93013A9458FA}" type="presParOf" srcId="{A21DC96E-A454-4111-9A32-A57D4B90B2E9}" destId="{A0DABCD0-593D-4A92-9081-89211E4C51B0}" srcOrd="14" destOrd="0" presId="urn:microsoft.com/office/officeart/2005/8/layout/radial6"/>
    <dgm:cxn modelId="{76616149-06CC-414E-B71E-B004607568F7}" type="presParOf" srcId="{A21DC96E-A454-4111-9A32-A57D4B90B2E9}" destId="{8131A32E-4E87-4843-953F-1976DF5F32BE}" srcOrd="15" destOrd="0" presId="urn:microsoft.com/office/officeart/2005/8/layout/radial6"/>
  </dgm:cxnLst>
  <dgm:bg>
    <a:solidFill>
      <a:schemeClr val="bg1">
        <a:lumMod val="6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79835-38F9-4726-85FB-61A320CDB58C}">
      <dsp:nvSpPr>
        <dsp:cNvPr id="0" name=""/>
        <dsp:cNvSpPr/>
      </dsp:nvSpPr>
      <dsp:spPr>
        <a:xfrm>
          <a:off x="3050497" y="2071690"/>
          <a:ext cx="1834805" cy="11102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Успешность деятельности</a:t>
          </a:r>
          <a:endParaRPr lang="ru-RU" sz="1600" b="1" u="sng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19198" y="2234285"/>
        <a:ext cx="1297403" cy="785076"/>
      </dsp:txXfrm>
    </dsp:sp>
    <dsp:sp modelId="{8619AD58-916B-4334-8E86-1664D00EDDB3}">
      <dsp:nvSpPr>
        <dsp:cNvPr id="0" name=""/>
        <dsp:cNvSpPr/>
      </dsp:nvSpPr>
      <dsp:spPr>
        <a:xfrm rot="16213909">
          <a:off x="3807617" y="1551521"/>
          <a:ext cx="327481" cy="4409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tint val="60000"/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856540" y="1688842"/>
        <a:ext cx="229237" cy="264595"/>
      </dsp:txXfrm>
    </dsp:sp>
    <dsp:sp modelId="{32458472-E701-41C2-8E1F-552B4203434F}">
      <dsp:nvSpPr>
        <dsp:cNvPr id="0" name=""/>
        <dsp:cNvSpPr/>
      </dsp:nvSpPr>
      <dsp:spPr>
        <a:xfrm>
          <a:off x="2779465" y="-44287"/>
          <a:ext cx="2392422" cy="14980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Участие в предметных олимпиадах и НОУ за 2006-2010 годы  - районный уровень (см. таблицы и списки)</a:t>
          </a:r>
          <a:endParaRPr lang="ru-RU" sz="1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29827" y="175104"/>
        <a:ext cx="1691698" cy="1059315"/>
      </dsp:txXfrm>
    </dsp:sp>
    <dsp:sp modelId="{9E1324A5-4B08-4846-8AD9-823A852226B0}">
      <dsp:nvSpPr>
        <dsp:cNvPr id="0" name=""/>
        <dsp:cNvSpPr/>
      </dsp:nvSpPr>
      <dsp:spPr>
        <a:xfrm rot="20145586">
          <a:off x="5063817" y="1670577"/>
          <a:ext cx="1076260" cy="4409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tint val="60000"/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069649" y="1785934"/>
        <a:ext cx="943962" cy="264595"/>
      </dsp:txXfrm>
    </dsp:sp>
    <dsp:sp modelId="{7600B38C-4474-449C-AE78-F10E5DDE9895}">
      <dsp:nvSpPr>
        <dsp:cNvPr id="0" name=""/>
        <dsp:cNvSpPr/>
      </dsp:nvSpPr>
      <dsp:spPr>
        <a:xfrm>
          <a:off x="6461372" y="0"/>
          <a:ext cx="2091606" cy="20664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Динамика качества знаний и успеваемости по истории и обществознанию за 2006-2009 гг. (см. таблицы) –не ниже 80%</a:t>
          </a:r>
          <a:endParaRPr lang="ru-RU" sz="12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7681" y="302624"/>
        <a:ext cx="1478988" cy="1461195"/>
      </dsp:txXfrm>
    </dsp:sp>
    <dsp:sp modelId="{47BBD9EC-EFD0-496F-B8BD-8C57B4AEE4AA}">
      <dsp:nvSpPr>
        <dsp:cNvPr id="0" name=""/>
        <dsp:cNvSpPr/>
      </dsp:nvSpPr>
      <dsp:spPr>
        <a:xfrm rot="915537">
          <a:off x="5158651" y="2857435"/>
          <a:ext cx="925755" cy="4409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tint val="60000"/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160983" y="2928225"/>
        <a:ext cx="793457" cy="264595"/>
      </dsp:txXfrm>
    </dsp:sp>
    <dsp:sp modelId="{8B6D2A59-3FCD-4103-99B4-D8592268E2EF}">
      <dsp:nvSpPr>
        <dsp:cNvPr id="0" name=""/>
        <dsp:cNvSpPr/>
      </dsp:nvSpPr>
      <dsp:spPr>
        <a:xfrm>
          <a:off x="6443626" y="2553502"/>
          <a:ext cx="2271748" cy="21171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результаты государственной итоговой аттестации по обществознанию и истории за 2006-2009 гг. - 94,1% и 89.8% качества соответственно (см. таблицы)</a:t>
          </a:r>
          <a:endParaRPr lang="ru-RU" sz="1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76316" y="2863548"/>
        <a:ext cx="1606368" cy="1497033"/>
      </dsp:txXfrm>
    </dsp:sp>
    <dsp:sp modelId="{002698B0-7A78-4DE1-A574-8674392B4265}">
      <dsp:nvSpPr>
        <dsp:cNvPr id="0" name=""/>
        <dsp:cNvSpPr/>
      </dsp:nvSpPr>
      <dsp:spPr>
        <a:xfrm rot="8946684">
          <a:off x="2421567" y="3123341"/>
          <a:ext cx="695496" cy="4409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tint val="60000"/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2544483" y="3177581"/>
        <a:ext cx="563198" cy="264595"/>
      </dsp:txXfrm>
    </dsp:sp>
    <dsp:sp modelId="{6E922F20-20E2-4CEB-B59C-C0C459F58EB8}">
      <dsp:nvSpPr>
        <dsp:cNvPr id="0" name=""/>
        <dsp:cNvSpPr/>
      </dsp:nvSpPr>
      <dsp:spPr>
        <a:xfrm>
          <a:off x="279783" y="3193975"/>
          <a:ext cx="2056326" cy="20481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Результаты ЕГЭ по обществознанию и истории – 64 и 60 баллов соответственно (диаграммы)</a:t>
          </a:r>
          <a:endParaRPr lang="ru-RU" sz="1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0925" y="3493920"/>
        <a:ext cx="1454042" cy="1448265"/>
      </dsp:txXfrm>
    </dsp:sp>
    <dsp:sp modelId="{E5289A4A-4709-4F9F-9DD1-CAE4FC6FC98B}">
      <dsp:nvSpPr>
        <dsp:cNvPr id="0" name=""/>
        <dsp:cNvSpPr/>
      </dsp:nvSpPr>
      <dsp:spPr>
        <a:xfrm rot="3900331">
          <a:off x="4179398" y="3215582"/>
          <a:ext cx="331536" cy="4409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tint val="60000"/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208116" y="3258708"/>
        <a:ext cx="232075" cy="264595"/>
      </dsp:txXfrm>
    </dsp:sp>
    <dsp:sp modelId="{1D202BFF-2C66-4847-9DBF-26AB5282E3F2}">
      <dsp:nvSpPr>
        <dsp:cNvPr id="0" name=""/>
        <dsp:cNvSpPr/>
      </dsp:nvSpPr>
      <dsp:spPr>
        <a:xfrm>
          <a:off x="3907747" y="3643319"/>
          <a:ext cx="1953730" cy="18997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Участие в конкурсах, выставках творческих работ  за 2006-2010 годы (см. списки, таблицы , грамоты и дипломы)</a:t>
          </a:r>
          <a:endParaRPr lang="ru-RU" sz="1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93864" y="3921537"/>
        <a:ext cx="1381496" cy="1343354"/>
      </dsp:txXfrm>
    </dsp:sp>
    <dsp:sp modelId="{692B1A04-6038-4EAD-AF75-E1504D15760E}">
      <dsp:nvSpPr>
        <dsp:cNvPr id="0" name=""/>
        <dsp:cNvSpPr/>
      </dsp:nvSpPr>
      <dsp:spPr>
        <a:xfrm rot="12492078">
          <a:off x="2319341" y="1719740"/>
          <a:ext cx="736300" cy="4409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tint val="60000"/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tint val="6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2443787" y="1839199"/>
        <a:ext cx="604002" cy="264595"/>
      </dsp:txXfrm>
    </dsp:sp>
    <dsp:sp modelId="{DF4B02E9-0FD8-4E45-925B-37F8980119E7}">
      <dsp:nvSpPr>
        <dsp:cNvPr id="0" name=""/>
        <dsp:cNvSpPr/>
      </dsp:nvSpPr>
      <dsp:spPr>
        <a:xfrm>
          <a:off x="20794" y="42372"/>
          <a:ext cx="2172444" cy="21007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Выбор выпускников-медалистов 74% - профильный выбор (см. таблицы)</a:t>
          </a:r>
          <a:endParaRPr lang="ru-RU" sz="14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941" y="350020"/>
        <a:ext cx="1536150" cy="14854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856D7F-9AD6-4A93-96C2-6AB53EDFA97C}">
      <dsp:nvSpPr>
        <dsp:cNvPr id="0" name=""/>
        <dsp:cNvSpPr/>
      </dsp:nvSpPr>
      <dsp:spPr>
        <a:xfrm rot="16200000">
          <a:off x="800100" y="-800100"/>
          <a:ext cx="2286000" cy="3886200"/>
        </a:xfrm>
        <a:prstGeom prst="round1Rect">
          <a:avLst/>
        </a:prstGeom>
        <a:solidFill>
          <a:schemeClr val="accent5"/>
        </a:solidFill>
        <a:ln w="381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>
          <a:glow rad="63500">
            <a:schemeClr val="accent5">
              <a:alpha val="45000"/>
              <a:satMod val="120000"/>
            </a:schemeClr>
          </a:glo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Использование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ИКТ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на уроках истории и обществознания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0" y="0"/>
        <a:ext cx="3886200" cy="1714500"/>
      </dsp:txXfrm>
    </dsp:sp>
    <dsp:sp modelId="{640E5561-2E9A-4A09-84BA-9C16FA997FA2}">
      <dsp:nvSpPr>
        <dsp:cNvPr id="0" name=""/>
        <dsp:cNvSpPr/>
      </dsp:nvSpPr>
      <dsp:spPr>
        <a:xfrm>
          <a:off x="3871898" y="1577"/>
          <a:ext cx="3886200" cy="2286000"/>
        </a:xfrm>
        <a:prstGeom prst="round1Rect">
          <a:avLst/>
        </a:prstGeom>
        <a:solidFill>
          <a:schemeClr val="accent5"/>
        </a:solidFill>
        <a:ln w="381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>
          <a:glow rad="63500">
            <a:schemeClr val="accent5">
              <a:alpha val="45000"/>
              <a:satMod val="120000"/>
            </a:schemeClr>
          </a:glo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Реализация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активных методов обучения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на уроках истории и обществознания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71898" y="1577"/>
        <a:ext cx="3886200" cy="1714500"/>
      </dsp:txXfrm>
    </dsp:sp>
    <dsp:sp modelId="{FFAE2D5E-588F-4235-BC98-376C631F5B5C}">
      <dsp:nvSpPr>
        <dsp:cNvPr id="0" name=""/>
        <dsp:cNvSpPr/>
      </dsp:nvSpPr>
      <dsp:spPr>
        <a:xfrm rot="10800000">
          <a:off x="0" y="2286000"/>
          <a:ext cx="3886200" cy="2286000"/>
        </a:xfrm>
        <a:prstGeom prst="round1Rect">
          <a:avLst/>
        </a:prstGeom>
        <a:solidFill>
          <a:schemeClr val="accent5"/>
        </a:solidFill>
        <a:ln w="381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>
          <a:glow rad="63500">
            <a:schemeClr val="accent5">
              <a:alpha val="45000"/>
              <a:satMod val="120000"/>
            </a:schemeClr>
          </a:glo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Новые формы и подходы подготовки к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ЕГЭ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2857500"/>
        <a:ext cx="3886200" cy="1714500"/>
      </dsp:txXfrm>
    </dsp:sp>
    <dsp:sp modelId="{04753A88-FF86-454E-A7C6-E0D517046A09}">
      <dsp:nvSpPr>
        <dsp:cNvPr id="0" name=""/>
        <dsp:cNvSpPr/>
      </dsp:nvSpPr>
      <dsp:spPr>
        <a:xfrm rot="5400000">
          <a:off x="4686300" y="1485900"/>
          <a:ext cx="2286000" cy="3886200"/>
        </a:xfrm>
        <a:prstGeom prst="round1Rect">
          <a:avLst/>
        </a:prstGeom>
        <a:solidFill>
          <a:schemeClr val="accent5"/>
        </a:solidFill>
        <a:ln w="381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>
          <a:glow rad="63500">
            <a:schemeClr val="accent5">
              <a:alpha val="45000"/>
              <a:satMod val="120000"/>
            </a:schemeClr>
          </a:glo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Развитие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ценностно-мотивационной сферы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личности учащихся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886200" y="2857500"/>
        <a:ext cx="3886200" cy="1714500"/>
      </dsp:txXfrm>
    </dsp:sp>
    <dsp:sp modelId="{E32A86E0-40E2-4C0B-BB38-BAB265FC4B21}">
      <dsp:nvSpPr>
        <dsp:cNvPr id="0" name=""/>
        <dsp:cNvSpPr/>
      </dsp:nvSpPr>
      <dsp:spPr>
        <a:xfrm>
          <a:off x="2586032" y="1355712"/>
          <a:ext cx="2600334" cy="186057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Компетентностный аспект деятельности </a:t>
          </a:r>
          <a:r>
            <a:rPr lang="ru-RU" sz="1800" kern="1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педагога в условиях современного исторического и обществоведческого образования</a:t>
          </a:r>
          <a:endParaRPr lang="ru-RU" sz="1800" kern="1200" dirty="0">
            <a:solidFill>
              <a:schemeClr val="accent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76858" y="1446538"/>
        <a:ext cx="2418682" cy="16789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0BB18-6517-4763-A101-E2C44A70F3F2}">
      <dsp:nvSpPr>
        <dsp:cNvPr id="0" name=""/>
        <dsp:cNvSpPr/>
      </dsp:nvSpPr>
      <dsp:spPr>
        <a:xfrm>
          <a:off x="785807" y="3571872"/>
          <a:ext cx="2352721" cy="1227392"/>
        </a:xfrm>
        <a:prstGeom prst="ellipse">
          <a:avLst/>
        </a:prstGeom>
        <a:gradFill rotWithShape="1">
          <a:gsLst>
            <a:gs pos="0">
              <a:schemeClr val="accent1">
                <a:tint val="48000"/>
                <a:satMod val="138000"/>
              </a:schemeClr>
            </a:gs>
            <a:gs pos="25000">
              <a:schemeClr val="accent1">
                <a:tint val="85000"/>
              </a:schemeClr>
            </a:gs>
            <a:gs pos="40000">
              <a:schemeClr val="accent1">
                <a:tint val="92000"/>
              </a:schemeClr>
            </a:gs>
            <a:gs pos="50000">
              <a:schemeClr val="accent1">
                <a:tint val="93000"/>
              </a:schemeClr>
            </a:gs>
            <a:gs pos="60000">
              <a:schemeClr val="accent1">
                <a:tint val="92000"/>
              </a:schemeClr>
            </a:gs>
            <a:gs pos="75000">
              <a:schemeClr val="accent1">
                <a:tint val="83000"/>
                <a:satMod val="108000"/>
              </a:schemeClr>
            </a:gs>
            <a:gs pos="100000">
              <a:schemeClr val="accent1"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1"/>
          </a:solidFill>
          <a:prstDash val="solid"/>
        </a:ln>
        <a:effectLst>
          <a:glow rad="63500">
            <a:schemeClr val="accent1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1">
              <a:tint val="70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 успешная подготовка к ЕГЭ</a:t>
          </a:r>
          <a:endParaRPr lang="ru-RU" sz="1800" b="1" kern="1200" dirty="0"/>
        </a:p>
      </dsp:txBody>
      <dsp:txXfrm>
        <a:off x="1130355" y="3751619"/>
        <a:ext cx="1663625" cy="867898"/>
      </dsp:txXfrm>
    </dsp:sp>
    <dsp:sp modelId="{DD7694AD-E350-4E5B-9E74-5D0112C507BE}">
      <dsp:nvSpPr>
        <dsp:cNvPr id="0" name=""/>
        <dsp:cNvSpPr/>
      </dsp:nvSpPr>
      <dsp:spPr>
        <a:xfrm rot="16196835">
          <a:off x="1231116" y="2524310"/>
          <a:ext cx="1593745" cy="36436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3DBE66-97AA-476C-A039-9A485AA41F38}">
      <dsp:nvSpPr>
        <dsp:cNvPr id="0" name=""/>
        <dsp:cNvSpPr/>
      </dsp:nvSpPr>
      <dsp:spPr>
        <a:xfrm>
          <a:off x="357191" y="798374"/>
          <a:ext cx="3276063" cy="108496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48000"/>
                <a:satMod val="138000"/>
              </a:schemeClr>
            </a:gs>
            <a:gs pos="25000">
              <a:schemeClr val="accent1">
                <a:tint val="85000"/>
              </a:schemeClr>
            </a:gs>
            <a:gs pos="40000">
              <a:schemeClr val="accent1">
                <a:tint val="92000"/>
              </a:schemeClr>
            </a:gs>
            <a:gs pos="50000">
              <a:schemeClr val="accent1">
                <a:tint val="93000"/>
              </a:schemeClr>
            </a:gs>
            <a:gs pos="60000">
              <a:schemeClr val="accent1">
                <a:tint val="92000"/>
              </a:schemeClr>
            </a:gs>
            <a:gs pos="75000">
              <a:schemeClr val="accent1">
                <a:tint val="83000"/>
                <a:satMod val="108000"/>
              </a:schemeClr>
            </a:gs>
            <a:gs pos="100000">
              <a:schemeClr val="accent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/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Мотивированность учителя и учеников </a:t>
          </a:r>
          <a:endParaRPr lang="ru-RU" sz="24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8969" y="830152"/>
        <a:ext cx="3212507" cy="10214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1A32E-4E87-4843-953F-1976DF5F32BE}">
      <dsp:nvSpPr>
        <dsp:cNvPr id="0" name=""/>
        <dsp:cNvSpPr/>
      </dsp:nvSpPr>
      <dsp:spPr>
        <a:xfrm>
          <a:off x="352616" y="891639"/>
          <a:ext cx="2824295" cy="2824295"/>
        </a:xfrm>
        <a:prstGeom prst="blockArc">
          <a:avLst>
            <a:gd name="adj1" fmla="val 11903363"/>
            <a:gd name="adj2" fmla="val 16443109"/>
            <a:gd name="adj3" fmla="val 46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40DE849-8755-4541-98A4-A3CCC2EF4821}">
      <dsp:nvSpPr>
        <dsp:cNvPr id="0" name=""/>
        <dsp:cNvSpPr/>
      </dsp:nvSpPr>
      <dsp:spPr>
        <a:xfrm>
          <a:off x="351948" y="893645"/>
          <a:ext cx="2824295" cy="2824295"/>
        </a:xfrm>
        <a:prstGeom prst="blockArc">
          <a:avLst>
            <a:gd name="adj1" fmla="val 7548976"/>
            <a:gd name="adj2" fmla="val 11908633"/>
            <a:gd name="adj3" fmla="val 46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E86B085-8D4D-4201-9CD7-7842897F3F75}">
      <dsp:nvSpPr>
        <dsp:cNvPr id="0" name=""/>
        <dsp:cNvSpPr/>
      </dsp:nvSpPr>
      <dsp:spPr>
        <a:xfrm>
          <a:off x="341583" y="886238"/>
          <a:ext cx="2824295" cy="2824295"/>
        </a:xfrm>
        <a:prstGeom prst="blockArc">
          <a:avLst>
            <a:gd name="adj1" fmla="val 3196847"/>
            <a:gd name="adj2" fmla="val 7517227"/>
            <a:gd name="adj3" fmla="val 46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606B4D3-BCF2-449D-A69C-ACEAA673F26C}">
      <dsp:nvSpPr>
        <dsp:cNvPr id="0" name=""/>
        <dsp:cNvSpPr/>
      </dsp:nvSpPr>
      <dsp:spPr>
        <a:xfrm>
          <a:off x="350299" y="879790"/>
          <a:ext cx="2824295" cy="2824295"/>
        </a:xfrm>
        <a:prstGeom prst="blockArc">
          <a:avLst>
            <a:gd name="adj1" fmla="val 20563019"/>
            <a:gd name="adj2" fmla="val 3223867"/>
            <a:gd name="adj3" fmla="val 46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1319D4A-3F72-452C-B26B-7BFFACC56C5B}">
      <dsp:nvSpPr>
        <dsp:cNvPr id="0" name=""/>
        <dsp:cNvSpPr/>
      </dsp:nvSpPr>
      <dsp:spPr>
        <a:xfrm>
          <a:off x="354078" y="891742"/>
          <a:ext cx="2824295" cy="2824295"/>
        </a:xfrm>
        <a:prstGeom prst="blockArc">
          <a:avLst>
            <a:gd name="adj1" fmla="val 16439458"/>
            <a:gd name="adj2" fmla="val 20531779"/>
            <a:gd name="adj3" fmla="val 46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tint val="6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15EE0-2D01-4AC7-86C2-31B0DCA29DAE}">
      <dsp:nvSpPr>
        <dsp:cNvPr id="0" name=""/>
        <dsp:cNvSpPr/>
      </dsp:nvSpPr>
      <dsp:spPr>
        <a:xfrm>
          <a:off x="820713" y="1457878"/>
          <a:ext cx="1893930" cy="17010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rgbClr val="FF0000"/>
              </a:solidFill>
            </a:rPr>
            <a:t>школа-</a:t>
          </a:r>
          <a:r>
            <a:rPr lang="ru-RU" sz="1200" kern="1200" dirty="0"/>
            <a:t> </a:t>
          </a:r>
          <a:r>
            <a:rPr lang="ru-RU" sz="1200" kern="1200" dirty="0">
              <a:solidFill>
                <a:srgbClr val="FF0000"/>
              </a:solidFill>
            </a:rPr>
            <a:t>наш общий дом</a:t>
          </a:r>
        </a:p>
      </dsp:txBody>
      <dsp:txXfrm>
        <a:off x="1098073" y="1706986"/>
        <a:ext cx="1339210" cy="1202801"/>
      </dsp:txXfrm>
    </dsp:sp>
    <dsp:sp modelId="{5A2F091C-E791-4D28-B13C-CB83BAB0975A}">
      <dsp:nvSpPr>
        <dsp:cNvPr id="0" name=""/>
        <dsp:cNvSpPr/>
      </dsp:nvSpPr>
      <dsp:spPr>
        <a:xfrm>
          <a:off x="1430603" y="472890"/>
          <a:ext cx="863254" cy="9099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классный руководитель</a:t>
          </a:r>
        </a:p>
      </dsp:txBody>
      <dsp:txXfrm>
        <a:off x="1557024" y="606143"/>
        <a:ext cx="610412" cy="643399"/>
      </dsp:txXfrm>
    </dsp:sp>
    <dsp:sp modelId="{87983332-2AF4-4C65-BCDE-0B1BCD40544D}">
      <dsp:nvSpPr>
        <dsp:cNvPr id="0" name=""/>
        <dsp:cNvSpPr/>
      </dsp:nvSpPr>
      <dsp:spPr>
        <a:xfrm>
          <a:off x="2624605" y="1427179"/>
          <a:ext cx="909905" cy="9099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учащиеся класса</a:t>
          </a:r>
        </a:p>
      </dsp:txBody>
      <dsp:txXfrm>
        <a:off x="2757858" y="1560432"/>
        <a:ext cx="643399" cy="643399"/>
      </dsp:txXfrm>
    </dsp:sp>
    <dsp:sp modelId="{A0AEEC59-9B31-4E00-9CB8-1117F43CB818}">
      <dsp:nvSpPr>
        <dsp:cNvPr id="0" name=""/>
        <dsp:cNvSpPr/>
      </dsp:nvSpPr>
      <dsp:spPr>
        <a:xfrm>
          <a:off x="2123508" y="2949118"/>
          <a:ext cx="909905" cy="9099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другие учителя</a:t>
          </a:r>
        </a:p>
      </dsp:txBody>
      <dsp:txXfrm>
        <a:off x="2256761" y="3082371"/>
        <a:ext cx="643399" cy="643399"/>
      </dsp:txXfrm>
    </dsp:sp>
    <dsp:sp modelId="{0627CAF9-B76C-4B86-89E9-457C73B47497}">
      <dsp:nvSpPr>
        <dsp:cNvPr id="0" name=""/>
        <dsp:cNvSpPr/>
      </dsp:nvSpPr>
      <dsp:spPr>
        <a:xfrm>
          <a:off x="501940" y="2969385"/>
          <a:ext cx="909905" cy="9099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администрация школы</a:t>
          </a:r>
        </a:p>
      </dsp:txBody>
      <dsp:txXfrm>
        <a:off x="635193" y="3102638"/>
        <a:ext cx="643399" cy="643399"/>
      </dsp:txXfrm>
    </dsp:sp>
    <dsp:sp modelId="{851D337B-D8FD-4AE1-9178-D0E384A67A27}">
      <dsp:nvSpPr>
        <dsp:cNvPr id="0" name=""/>
        <dsp:cNvSpPr/>
      </dsp:nvSpPr>
      <dsp:spPr>
        <a:xfrm>
          <a:off x="859" y="1413673"/>
          <a:ext cx="909905" cy="9099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родители класса</a:t>
          </a:r>
        </a:p>
      </dsp:txBody>
      <dsp:txXfrm>
        <a:off x="134112" y="1546926"/>
        <a:ext cx="643399" cy="643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657E01-4420-4225-AEB5-7A3D16235B51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EEE80D-6ABC-45AD-A5E3-747D4177E4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E3143-E794-42AE-96BA-F7A9C3DAE721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EA9A5-9FFE-426C-9626-3AB4E71275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A3B94-259A-422A-88C4-277116FAF42C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CB075-815E-4EF7-8731-FD645ECD7A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DDE80-437E-4FD8-9DAA-10859F991011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206C9-8EF3-4F6E-9B5C-C3D85ECA85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F41249-81B1-4043-B9EB-AFDDF433A161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D5EFCD-52AB-4972-9033-6CA0E71B16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A07A2-96FA-4BDC-99A4-8849BAC41A85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DBB2BC-CD93-40EC-B1A3-0480D37FAB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7C51C4-B858-4A82-9BFC-B1AF29BDCBE4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6C8497-B22C-4823-A084-4BDB368B13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E7480-B309-418F-B671-E71D5B2B4DC9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5873F-B27A-4C95-8140-0C455A3875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06FD61-5223-44A1-BCC0-9E897CCE6F1F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2AEFC7-30FD-4E44-8048-A49C4CC754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45030-D82D-43C6-BC95-06468231BCDC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1D44-A423-4007-B4E6-7867B834DE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846EC5-51E0-418F-ABE8-9F721CBD7611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A355A8-EB9E-4AA3-9D09-C3F42BA7E6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92A00EF-8766-4224-9DAB-C8C8F806AE6B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dirty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52FD530-3662-42CC-8BC1-33D4DFEA95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0" r:id="rId2"/>
    <p:sldLayoutId id="2147483816" r:id="rId3"/>
    <p:sldLayoutId id="2147483817" r:id="rId4"/>
    <p:sldLayoutId id="2147483818" r:id="rId5"/>
    <p:sldLayoutId id="2147483811" r:id="rId6"/>
    <p:sldLayoutId id="2147483819" r:id="rId7"/>
    <p:sldLayoutId id="2147483812" r:id="rId8"/>
    <p:sldLayoutId id="2147483820" r:id="rId9"/>
    <p:sldLayoutId id="2147483813" r:id="rId10"/>
    <p:sldLayoutId id="21474838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2225"/>
            <a:ext cx="9144000" cy="68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Нижегородский институт развития образования</a:t>
            </a:r>
            <a:endParaRPr lang="ru-RU">
              <a:ea typeface="Calibri" pitchFamily="34" charset="0"/>
            </a:endParaRPr>
          </a:p>
          <a:p>
            <a:pPr algn="ctr" eaLnBrk="0" hangingPunct="0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образовательное учреждение</a:t>
            </a:r>
            <a:endParaRPr lang="ru-RU"/>
          </a:p>
          <a:p>
            <a:pPr algn="ctr" eaLnBrk="0" hangingPunct="0"/>
            <a:r>
              <a:rPr lang="ru-RU">
                <a:latin typeface="Times New Roman" pitchFamily="18" charset="0"/>
                <a:cs typeface="Calibri" pitchFamily="34" charset="0"/>
              </a:rPr>
              <a:t>«Средняя общеобразовательная школа №126 с углублённым изучением английского языка»</a:t>
            </a:r>
          </a:p>
          <a:p>
            <a:pPr algn="ctr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900"/>
          </a:p>
          <a:p>
            <a:pPr algn="ctr" eaLnBrk="0" hangingPunct="0"/>
            <a:r>
              <a:rPr lang="ru-RU" sz="2600" b="1">
                <a:latin typeface="Times New Roman" pitchFamily="18" charset="0"/>
                <a:cs typeface="Calibri" pitchFamily="34" charset="0"/>
              </a:rPr>
              <a:t>ЗАЩИТА ПОРТФОЛИО</a:t>
            </a:r>
            <a:endParaRPr lang="ru-RU" sz="2600" b="1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600" b="1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900"/>
          </a:p>
          <a:p>
            <a:pPr algn="ctr" eaLnBrk="0" hangingPunct="0"/>
            <a:r>
              <a:rPr lang="ru-RU" sz="2000">
                <a:latin typeface="Times New Roman" pitchFamily="18" charset="0"/>
                <a:cs typeface="Calibri" pitchFamily="34" charset="0"/>
              </a:rPr>
              <a:t>УЧИТЕЛЯ ИСТОРИИ И ОБЩЕСТВОЗНАНИЯ</a:t>
            </a:r>
            <a:endParaRPr lang="ru-RU" sz="2000"/>
          </a:p>
          <a:p>
            <a:pPr algn="ctr" eaLnBrk="0" hangingPunct="0"/>
            <a:r>
              <a:rPr lang="ru-RU" sz="2000">
                <a:latin typeface="Times New Roman" pitchFamily="18" charset="0"/>
                <a:cs typeface="Calibri" pitchFamily="34" charset="0"/>
              </a:rPr>
              <a:t>КОНДРАТЬЕВОЙ ИРИНЫ ВАЛЕРЬЕВНЫ</a:t>
            </a:r>
          </a:p>
          <a:p>
            <a:pPr algn="ctr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900"/>
          </a:p>
          <a:p>
            <a:pPr algn="ctr" eaLnBrk="0" hangingPunct="0"/>
            <a:r>
              <a:rPr lang="ru-RU" sz="2000">
                <a:latin typeface="Times New Roman" pitchFamily="18" charset="0"/>
                <a:cs typeface="Calibri" pitchFamily="34" charset="0"/>
              </a:rPr>
              <a:t>Нижний Новгород</a:t>
            </a:r>
            <a:endParaRPr lang="ru-RU" sz="2000"/>
          </a:p>
          <a:p>
            <a:pPr algn="ctr" eaLnBrk="0" hangingPunct="0"/>
            <a:r>
              <a:rPr lang="ru-RU" sz="2000">
                <a:latin typeface="Times New Roman" pitchFamily="18" charset="0"/>
                <a:cs typeface="Calibri" pitchFamily="34" charset="0"/>
              </a:rPr>
              <a:t>2010</a:t>
            </a:r>
            <a:endParaRPr lang="ru-RU" sz="2000"/>
          </a:p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4825" y="0"/>
            <a:ext cx="7772400" cy="64293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Подходы  к  ЕГЭ</a:t>
            </a:r>
            <a:endParaRPr lang="ru-RU" sz="2800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71500" y="642938"/>
            <a:ext cx="4040188" cy="619125"/>
          </a:xfrm>
        </p:spPr>
        <p:txBody>
          <a:bodyPr/>
          <a:lstStyle/>
          <a:p>
            <a:pPr marL="73025" algn="ctr"/>
            <a:r>
              <a:rPr lang="ru-RU" smtClean="0">
                <a:solidFill>
                  <a:srgbClr val="FF0000"/>
                </a:solidFill>
              </a:rPr>
              <a:t>Комплексный подход к ЕГЭ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43438" y="714375"/>
            <a:ext cx="4041775" cy="642938"/>
          </a:xfrm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Дифференцированный подход к ученикам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57200" y="1357313"/>
            <a:ext cx="4040188" cy="5500687"/>
          </a:xfrm>
        </p:spPr>
        <p:txBody>
          <a:bodyPr>
            <a:normAutofit fontScale="40000" lnSpcReduction="20000"/>
          </a:bodyPr>
          <a:lstStyle/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Комплексный подход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включает в себя следующее:</a:t>
            </a:r>
          </a:p>
          <a:p>
            <a:pPr marL="740664" lvl="1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организационная сторона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(алгоритмы действий и взаимодействий)</a:t>
            </a:r>
          </a:p>
          <a:p>
            <a:pPr marL="740664" lvl="1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включает в себя тесное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взаимодействие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учителя-предметника, классного руководителя, администрации учебного заведения, учащихся и родителей. Самое главное – своевременное, полное, доступное изложение всей информации и документального сопровождения ЕГЭ, выявление неясных, спорных вопросов. Всё это необходимо для предотвращения конфликтных ситуаций.</a:t>
            </a:r>
          </a:p>
          <a:p>
            <a:pPr marL="740664" lvl="1" algn="just" fontAlgn="auto">
              <a:spcAft>
                <a:spcPts val="0"/>
              </a:spcAft>
              <a:buFont typeface="Wingdings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0664" lvl="1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теоретическая сторона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(материал по предмету)</a:t>
            </a:r>
            <a:r>
              <a:rPr lang="ru-RU" sz="2800" b="1" i="1" dirty="0" smtClean="0"/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освоение теоретического материала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включает в себя лекционный материал на уроках, самостоятельная отработка отдельных блоков теоретической информации с последующей проверкой, работа с теоретическим стендом, «добыча информации» по группам с дальнейшим обменом, консультации по теории. Приветствуется материал курсов и то, что дают репетиторы.</a:t>
            </a:r>
          </a:p>
          <a:p>
            <a:pPr marL="740664" lvl="1" algn="just" fontAlgn="auto">
              <a:spcAft>
                <a:spcPts val="0"/>
              </a:spcAft>
              <a:buFont typeface="Wingdings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40664" lvl="1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практическая сторона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(отработка материалов ЕГЭ, как по частям, так и в целом)  </a:t>
            </a:r>
          </a:p>
          <a:p>
            <a:pPr marL="740664" lvl="1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Практическую работу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можно разделить на несколько направлений</a:t>
            </a:r>
          </a:p>
          <a:p>
            <a:pPr marL="740664" lvl="1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введение алгоритмов выполнения различных заданий</a:t>
            </a:r>
          </a:p>
          <a:p>
            <a:pPr marL="740664" lvl="1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бланки, правила их заполнения</a:t>
            </a:r>
          </a:p>
          <a:p>
            <a:pPr marL="740664" lvl="1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отработка заданий : части А (самостоятельно, вслух все вместе, комментированные тесты, работа на время и т. д.), отработка заданий части В (аналогично), отработка заданий части С (по группам и видам заданий), комбинированные работы, репетиционные работы, тематические работы,  контроль, проверка и самопроверка</a:t>
            </a:r>
          </a:p>
          <a:p>
            <a:pPr marL="411480" algn="just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1643063"/>
            <a:ext cx="4041775" cy="5214937"/>
          </a:xfrm>
        </p:spPr>
        <p:txBody>
          <a:bodyPr>
            <a:noAutofit/>
          </a:bodyPr>
          <a:lstStyle/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Дифференцированный подход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учащимся включает в себя следующее:</a:t>
            </a:r>
          </a:p>
          <a:p>
            <a:pPr marL="797814" lvl="1" indent="-34290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общая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оценка уровня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учащихся всей параллели, класса (из тех, кто собирается сдавать экзамен по обществознанию или истории)</a:t>
            </a:r>
          </a:p>
          <a:p>
            <a:pPr marL="797814" lvl="1" indent="-342900" algn="just" fontAlgn="auto">
              <a:spcAft>
                <a:spcPts val="0"/>
              </a:spcAft>
              <a:buFont typeface="Wingdings"/>
              <a:buAutoNum type="arabicPeriod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40664" lvl="1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вычленение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группы самых сильных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учащихся (мотивированы и самостоятельны) – консультации</a:t>
            </a:r>
          </a:p>
          <a:p>
            <a:pPr marL="740664" lvl="1" algn="just" fontAlgn="auto">
              <a:spcAft>
                <a:spcPts val="0"/>
              </a:spcAft>
              <a:buFont typeface="Wingdings"/>
              <a:buNone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40664" lvl="1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вычленение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самых слабых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учащихся – уроки, дополнительные занятия, репетитор или курсы, постоянный контроль</a:t>
            </a:r>
          </a:p>
          <a:p>
            <a:pPr marL="740664" lvl="1" algn="just" fontAlgn="auto">
              <a:spcAft>
                <a:spcPts val="0"/>
              </a:spcAft>
              <a:buFont typeface="Wingdings"/>
              <a:buNone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40664" lvl="1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определение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общей группы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уроки и курсовая подготовка</a:t>
            </a:r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8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раздел: внеурочная деятельность.</a:t>
            </a:r>
            <a:br>
              <a:rPr lang="ru-RU" sz="28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Классное руководство – общие принципы работы</a:t>
            </a:r>
            <a:endParaRPr lang="ru-RU" sz="2800" b="1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65138" y="1770063"/>
          <a:ext cx="3535358" cy="4373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Содержимое 24"/>
          <p:cNvSpPr>
            <a:spLocks noGrp="1"/>
          </p:cNvSpPr>
          <p:nvPr>
            <p:ph sz="half" idx="2"/>
          </p:nvPr>
        </p:nvSpPr>
        <p:spPr>
          <a:xfrm>
            <a:off x="4656138" y="1770063"/>
            <a:ext cx="4038600" cy="4525962"/>
          </a:xfrm>
        </p:spPr>
        <p:txBody>
          <a:bodyPr>
            <a:normAutofit fontScale="5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успешность класса складывается из нескольких показателей: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Успехи в учёбе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(я всё смогу и я хочу научиться новому)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Участие в жизни всей школы и родного класса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(я всем нужен)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Доброжелательный микроклимат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внутри класса (относись к другим так, как ты хочешь, чтобы относились к тебе)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Коллективизм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но без подавления индивидуальности (мы – команда: один за всех и все за одного, и каждый из нас - личность)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Тесное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сотрудничество с родителями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(родители – самые лучшие люди на свете, им не должно быть за нас стыдно)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Классный руководитель – это друг и помощник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Школа, в которой учишься, – самая лучшая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(школа – наш общий дом)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1285852" y="3000372"/>
            <a:ext cx="1000132" cy="6429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428860" y="3000372"/>
            <a:ext cx="785818" cy="7143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821505" y="4107661"/>
            <a:ext cx="1071570" cy="4286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2571736" y="4286256"/>
            <a:ext cx="1000132" cy="28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1000100" y="3643314"/>
            <a:ext cx="1928826" cy="6429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6200000" flipH="1">
            <a:off x="1678761" y="3679033"/>
            <a:ext cx="1928826" cy="5715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285852" y="3786190"/>
            <a:ext cx="1571636" cy="1143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214414" y="3714752"/>
            <a:ext cx="2000264" cy="714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0800000" flipV="1">
            <a:off x="1714480" y="3857628"/>
            <a:ext cx="1428760" cy="10001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1714480" y="5000636"/>
            <a:ext cx="107157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1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10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10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14400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раздел: учебно-материальная база.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Кабинет истории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285860"/>
            <a:ext cx="4714908" cy="5572139"/>
          </a:xfrm>
        </p:spPr>
        <p:txBody>
          <a:bodyPr/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разделе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«Учебно-материальная база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представлены: сведения о кабинете истории (оборудование), комплекты карт, тематические подборы таблиц, раздаточный материал, разработанные измерители качества обученности учащихся,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медиаресурсы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литература по предмету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2009 году в кабинет поступило </a:t>
            </a:r>
            <a:r>
              <a:rPr lang="ru-RU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новое компьютерное оборудование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(проектор, компьютер, мультимедийное устройство).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сентябре был произведён монтаж оборудования, и ШМО историков сейчас активно осваивает его и включает в свою работу.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Видение перспективы:</a:t>
            </a:r>
          </a:p>
          <a:p>
            <a:pPr lvl="0" algn="just">
              <a:buNone/>
            </a:pPr>
            <a:r>
              <a:rPr lang="ru-RU" sz="1400" dirty="0" smtClean="0"/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Создание на базе кабинета истории 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консультативного центра</a:t>
            </a:r>
            <a:r>
              <a:rPr lang="ru-RU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использованию ИКТ</a:t>
            </a:r>
          </a:p>
          <a:p>
            <a:pPr lvl="0"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Создание рабочего материала</a:t>
            </a:r>
            <a:r>
              <a:rPr lang="ru-RU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виде различных презентаций, тестов, срезов и других работ, которые можно использовать на уроках истории, обществознания, права, краеведения, как вспомогательный материал на классных часах</a:t>
            </a:r>
          </a:p>
          <a:p>
            <a:pPr lvl="0"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Привлечение учащихся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различных возрастов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создания рабочего материала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IRINA\Desktop\ЮБИЛЕЙ ШКОЛЫ\к юбилею презентация\фото для Кондратьевой\P101003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3429000" cy="2571750"/>
          </a:xfrm>
          <a:prstGeom prst="rect">
            <a:avLst/>
          </a:prstGeom>
          <a:noFill/>
        </p:spPr>
      </p:pic>
      <p:pic>
        <p:nvPicPr>
          <p:cNvPr id="1029" name="Picture 5" descr="C:\Users\IRINA\Desktop\ЮБИЛЕЙ ШКОЛЫ\к юбилею презентация\фото для Кондратьевой\P10100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68330"/>
            <a:ext cx="4119559" cy="3089670"/>
          </a:xfrm>
          <a:prstGeom prst="rect">
            <a:avLst/>
          </a:prstGeom>
          <a:noFill/>
        </p:spPr>
      </p:pic>
      <p:pic>
        <p:nvPicPr>
          <p:cNvPr id="1030" name="Picture 6" descr="C:\Users\IRINA\Desktop\P101017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1357298"/>
            <a:ext cx="3251200" cy="2438400"/>
          </a:xfrm>
          <a:prstGeom prst="rect">
            <a:avLst/>
          </a:prstGeom>
          <a:noFill/>
        </p:spPr>
      </p:pic>
      <p:pic>
        <p:nvPicPr>
          <p:cNvPr id="1031" name="Picture 7" descr="C:\Users\IRINA\Desktop\P101017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1428736"/>
            <a:ext cx="3251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satMod val="200000"/>
                  </a:schemeClr>
                </a:solidFill>
              </a:rPr>
              <a:t>Место работы – МОУ «Средняя общеобразовательная школа №126 с углублённым изучением английского языка»</a:t>
            </a:r>
            <a:endParaRPr lang="ru-RU" sz="24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42875" y="1770063"/>
            <a:ext cx="3786188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smtClean="0">
                <a:solidFill>
                  <a:srgbClr val="FF0000"/>
                </a:solidFill>
              </a:rPr>
              <a:t>Школа построена в 1935 году, 75- лет исполняется 11 мая 2010 года, школа с большими традициями, которые стремится поддерживать</a:t>
            </a:r>
          </a:p>
          <a:p>
            <a:pPr>
              <a:buFont typeface="Wingdings" pitchFamily="2" charset="2"/>
              <a:buNone/>
            </a:pPr>
            <a:endParaRPr lang="ru-RU" sz="240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400" smtClean="0">
                <a:solidFill>
                  <a:srgbClr val="FF0000"/>
                </a:solidFill>
              </a:rPr>
              <a:t>По итогам ЕГЭ 2009 года заняла </a:t>
            </a:r>
            <a:r>
              <a:rPr lang="ru-RU" sz="2400" b="1" smtClean="0">
                <a:solidFill>
                  <a:srgbClr val="FF0000"/>
                </a:solidFill>
              </a:rPr>
              <a:t>1 место </a:t>
            </a:r>
            <a:r>
              <a:rPr lang="ru-RU" sz="2400" smtClean="0">
                <a:solidFill>
                  <a:srgbClr val="FF0000"/>
                </a:solidFill>
              </a:rPr>
              <a:t>среди школ Нижнего Новгорода</a:t>
            </a:r>
          </a:p>
        </p:txBody>
      </p:sp>
      <p:sp>
        <p:nvSpPr>
          <p:cNvPr id="9220" name="Содержимое 9"/>
          <p:cNvSpPr>
            <a:spLocks noGrp="1"/>
          </p:cNvSpPr>
          <p:nvPr>
            <p:ph sz="half" idx="2"/>
          </p:nvPr>
        </p:nvSpPr>
        <p:spPr>
          <a:xfrm>
            <a:off x="4656138" y="1770063"/>
            <a:ext cx="4038600" cy="4525962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6" name="Содержимое 3" descr="x_8b276c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8623" y="2143116"/>
            <a:ext cx="4667282" cy="35004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0"/>
            <a:ext cx="77724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раздел:</a:t>
            </a:r>
            <a:r>
              <a:rPr lang="en-US" sz="28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профессиональной педагогической деятельности</a:t>
            </a:r>
            <a:endParaRPr lang="ru-RU" sz="2800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143000"/>
          <a:ext cx="8715375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914400"/>
          </a:xfrm>
          <a:ln>
            <a:solidFill>
              <a:srgbClr val="92D05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раздел: научно-методическая деятельность. Основная идея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313"/>
            <a:ext cx="7772400" cy="10715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 ИКТ на уроках истории  и  обществознания</a:t>
            </a:r>
            <a:endParaRPr lang="ru-RU" sz="3200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4350"/>
            <a:ext cx="8015288" cy="5073650"/>
          </a:xfrm>
        </p:spPr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Основная идея</a:t>
            </a:r>
            <a:r>
              <a:rPr lang="ru-RU" dirty="0" smtClean="0"/>
              <a:t>: ИКТ не являются целью, ИКТ – это средство достижения результатов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Техническая база</a:t>
            </a:r>
            <a:r>
              <a:rPr lang="ru-RU" dirty="0" smtClean="0"/>
              <a:t>: компьютер, проектор, настенный экран, мультимедийное устройство «3 в 1» (в кабинете с сентября 2009 года)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Основные направления деятельности</a:t>
            </a:r>
            <a:r>
              <a:rPr lang="ru-RU" dirty="0" smtClean="0"/>
              <a:t>: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	1. освоение техники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	2. наработка и накапливание материала, самообразование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	3. обмен опытом в рамках ШМО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	4. привлечение учащихся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7772400" cy="12858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работы с ИКТ в разных классах</a:t>
            </a:r>
            <a:endParaRPr lang="ru-RU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500" y="1285875"/>
            <a:ext cx="4040188" cy="639763"/>
          </a:xfrm>
        </p:spPr>
        <p:txBody>
          <a:bodyPr/>
          <a:lstStyle/>
          <a:p>
            <a:pPr marL="73025"/>
            <a:r>
              <a:rPr lang="ru-RU" smtClean="0">
                <a:solidFill>
                  <a:srgbClr val="FF0000"/>
                </a:solidFill>
              </a:rPr>
              <a:t>7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классы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1285875"/>
            <a:ext cx="4041775" cy="639763"/>
          </a:xfrm>
        </p:spPr>
        <p:txBody>
          <a:bodyPr/>
          <a:lstStyle/>
          <a:p>
            <a:pPr marL="73025"/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классы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000250"/>
            <a:ext cx="4040188" cy="4857750"/>
          </a:xfrm>
        </p:spPr>
        <p:txBody>
          <a:bodyPr>
            <a:normAutofit fontScale="92500" lnSpcReduction="20000"/>
          </a:bodyPr>
          <a:lstStyle/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Краеведение</a:t>
            </a:r>
          </a:p>
          <a:p>
            <a:pPr marL="41148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«Моя малая Родина»</a:t>
            </a:r>
          </a:p>
          <a:p>
            <a:pPr marL="41148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 внеклассной работы – «Улица, на которой я живу»</a:t>
            </a:r>
          </a:p>
          <a:p>
            <a:pPr marL="41148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Формы отчётной работы:</a:t>
            </a:r>
          </a:p>
          <a:p>
            <a:pPr marL="525780" indent="-457200" algn="just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Компьютерный фоторепортаж со своей улицы</a:t>
            </a:r>
          </a:p>
          <a:p>
            <a:pPr marL="525780" indent="-457200" algn="just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</a:p>
          <a:p>
            <a:pPr marL="411480" algn="just" fontAlgn="auto">
              <a:spcAft>
                <a:spcPts val="0"/>
              </a:spcAft>
              <a:buFont typeface="Wingdings"/>
              <a:buNone/>
              <a:defRPr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История  России и всеобщая  история</a:t>
            </a:r>
          </a:p>
          <a:p>
            <a:pPr marL="41148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Темы, связанные с культурой различных  эпох</a:t>
            </a:r>
          </a:p>
          <a:p>
            <a:pPr marL="41148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Формы работы:</a:t>
            </a:r>
          </a:p>
          <a:p>
            <a:pPr marL="411480" algn="just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Замкнутая самостоятельная работа на время на узнавание</a:t>
            </a:r>
          </a:p>
          <a:p>
            <a:pPr marL="411480" algn="just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Отчёты по персоналиям (презентации, буклеты)</a:t>
            </a:r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endParaRPr lang="ru-RU" sz="1800" b="1" dirty="0" smtClean="0"/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endParaRPr lang="ru-RU" sz="1800" b="1" dirty="0" smtClean="0"/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endParaRPr lang="ru-RU" sz="1800" b="1" dirty="0" smtClean="0"/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endParaRPr lang="ru-RU" sz="1800" b="1" dirty="0" smtClean="0"/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endParaRPr lang="ru-RU" sz="1800" b="1" dirty="0" smtClean="0"/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endParaRPr lang="ru-RU" sz="1800" b="1" dirty="0" smtClean="0"/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endParaRPr lang="ru-RU" sz="1800" b="1" dirty="0" smtClean="0"/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endParaRPr lang="ru-RU" sz="1800" b="1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000250"/>
            <a:ext cx="4041775" cy="4857750"/>
          </a:xfrm>
        </p:spPr>
        <p:txBody>
          <a:bodyPr>
            <a:normAutofit fontScale="92500" lnSpcReduction="10000"/>
          </a:bodyPr>
          <a:lstStyle/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как рабочий инструмент</a:t>
            </a:r>
          </a:p>
          <a:p>
            <a:pPr marL="41148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Формы работы:</a:t>
            </a:r>
          </a:p>
          <a:p>
            <a:pPr marL="525780" indent="-457200" algn="just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 с поисковыми системами Яндекс,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Google</a:t>
            </a:r>
          </a:p>
          <a:p>
            <a:pPr marL="525780" indent="-457200" algn="just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Информационные ресурсы (электронные библиотеки, справочные ресурсы, образовательные порталы)</a:t>
            </a:r>
          </a:p>
          <a:p>
            <a:pPr marL="411480" algn="just" fontAlgn="auto">
              <a:spcAft>
                <a:spcPts val="0"/>
              </a:spcAft>
              <a:buFont typeface="Wingdings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algn="just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Социальные сети ( «В контакте» как помощник в учебном процессе)</a:t>
            </a:r>
          </a:p>
          <a:p>
            <a:pPr marL="41148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Формы работы:</a:t>
            </a:r>
          </a:p>
          <a:p>
            <a:pPr marL="411480" algn="just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 через общую группу  (для класса, для параллели)</a:t>
            </a:r>
          </a:p>
          <a:p>
            <a:pPr marL="411480" algn="just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Индивидуальные консультации через сеть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Значение активных методов обучения</a:t>
            </a:r>
            <a:endParaRPr lang="ru-RU" sz="2800" b="1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1. привлекают внимание  и интерес к предмету, активизируют учащихся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2. помогают осваивать новые виды деятельности (творчество, «мы как взрослые»)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3. формируют организаторские навыки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4. стимулируют  процесс самостоятельной «добычи знаний»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5. ориентируют на успех (хорошая работа в команде – залог собственного успеха)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6. способствуют формированию конкурентоспособной личности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7. помогают установить дружеские, а иногда и доверительные отношения с учащимися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8.  повышают авторитет учителя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358187" cy="5000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активных методов обучения на уроках истории и обществознания</a:t>
            </a:r>
            <a:endParaRPr lang="ru-RU" sz="2400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785813"/>
            <a:ext cx="4214813" cy="6072187"/>
          </a:xfrm>
        </p:spPr>
        <p:txBody>
          <a:bodyPr>
            <a:normAutofit fontScale="25000" lnSpcReduction="20000"/>
          </a:bodyPr>
          <a:lstStyle/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6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класс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6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 зачётной работы – проект  «Собственное дело»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 портфолио представлены 3 работы – две индивидуальные: Ловчиков  Никита «Бизнес-план горнолыжной горы» и Кошелев Антон 6Б класс «Архитектурная мастерская», одна коллективная работа – агентство «Сваха» 6В класс</a:t>
            </a: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Игровая деятельность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6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10-11 класс - общая игра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на параллель по темам «Моя школа», «Образование в России» (используется теория избирательного процесса  и т. д.)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6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5-6 класс – игровые моменты на уроках</a:t>
            </a:r>
          </a:p>
          <a:p>
            <a:pPr marL="411480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Кто составит самый большой кроссворд? Кто придумает самую сложную и интересную викторину? Мы сегодня поедем в древний Вавилон на экскурсию, а экскурсоводами будут… Каждый из вас сегодня актёр.  Мы с вами будем играть в театре в средневековом Париже. Кто первый найдёт ответ на мой вопрос в тексте, кто самый быстрый?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29125" y="785813"/>
            <a:ext cx="4429125" cy="6072187"/>
          </a:xfrm>
        </p:spPr>
        <p:txBody>
          <a:bodyPr>
            <a:normAutofit fontScale="25000" lnSpcReduction="20000"/>
          </a:bodyPr>
          <a:lstStyle/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Интерактивные методы 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5600" b="1" dirty="0" smtClean="0"/>
              <a:t>	</a:t>
            </a:r>
            <a:r>
              <a:rPr lang="ru-RU" sz="5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 интерактивного зачёта по картам в 11 классе по любой войне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	Цели работы: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1. Повторить пройденный материал и закрепить его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2. Совершенствовать навыки работы с картами у учащихся </a:t>
            </a:r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	Этапы работы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1. Общее повторение (учитель)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2. Самостоятельная подготовка учащихся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3. Шанс для самых сильных учащихся (ответы по картам --- получение оценки «отлично» --- переход в ранг экспертов)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4. Консультативная деятельность эксперта (класс делится на группы из тех учащихся, кто ещё не сдал зачёт, каждый эксперт получает группу для работы 5-10 человек и несёт ответственность за её подготовку)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5. Сдача зачёта основной массой учащихся (во время сдачи учитель переходит от группы к группе, контролируя общий процесс)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6. Отчёты экспертов по своим группам</a:t>
            </a:r>
          </a:p>
          <a:p>
            <a:pPr marL="411480" algn="just" fontAlgn="auto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7. Общая рефлексия и выставление окончательных оценок</a:t>
            </a:r>
          </a:p>
          <a:p>
            <a:pPr marL="411480" algn="just" fontAlgn="auto">
              <a:spcAft>
                <a:spcPts val="0"/>
              </a:spcAft>
              <a:buFont typeface="Wingdings"/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0715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Новые формы и подходы подготовки к ЕГЭ: мотивация</a:t>
            </a: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5000628" y="1357298"/>
          <a:ext cx="385765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65138" y="1500188"/>
            <a:ext cx="4038600" cy="5357812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Мотивация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залог успешной подготовки к экзамену и успешной сдачи ЕГЭ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Мотивация учителя: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собственного положительного отношения к ЕГЭ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успех учеников – показатель успешной работы учителя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Мотивация ученика: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психологический </a:t>
            </a:r>
            <a:r>
              <a:rPr lang="ru-RU" sz="1800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настрой на экзамен, создание ситуации успеха – «я могу»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успех на экзамене – начало моей карьеры, моё профессиональное будущее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ru-RU" sz="1800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763</TotalTime>
  <Words>1167</Words>
  <Application>Microsoft Office PowerPoint</Application>
  <PresentationFormat>Экран (4:3)</PresentationFormat>
  <Paragraphs>166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Презентация PowerPoint</vt:lpstr>
      <vt:lpstr>Место работы – МОУ «Средняя общеобразовательная школа №126 с углублённым изучением английского языка»</vt:lpstr>
      <vt:lpstr>II раздел: результаты профессиональной педагогической деятельности</vt:lpstr>
      <vt:lpstr>III раздел: научно-методическая деятельность. Основная идея</vt:lpstr>
      <vt:lpstr>Использование  ИКТ на уроках истории  и  обществознания</vt:lpstr>
      <vt:lpstr>Формы работы с ИКТ в разных классах</vt:lpstr>
      <vt:lpstr>Значение активных методов обучения</vt:lpstr>
      <vt:lpstr>Реализация активных методов обучения на уроках истории и обществознания</vt:lpstr>
      <vt:lpstr>Новые формы и подходы подготовки к ЕГЭ: мотивация </vt:lpstr>
      <vt:lpstr>Подходы  к  ЕГЭ</vt:lpstr>
      <vt:lpstr>IV раздел: внеурочная деятельность. Классное руководство – общие принципы работы</vt:lpstr>
      <vt:lpstr>V раздел: учебно-материальная база. Кабинет истории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74</cp:revision>
  <dcterms:created xsi:type="dcterms:W3CDTF">2010-01-24T13:39:04Z</dcterms:created>
  <dcterms:modified xsi:type="dcterms:W3CDTF">2015-02-25T16:41:17Z</dcterms:modified>
</cp:coreProperties>
</file>