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45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A18CA0-76C8-4224-A89F-9C44234248A5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AADD48-433C-47AD-A172-3A08990FBB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8CA0-76C8-4224-A89F-9C44234248A5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DD48-433C-47AD-A172-3A08990FB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8CA0-76C8-4224-A89F-9C44234248A5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DD48-433C-47AD-A172-3A08990FB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A18CA0-76C8-4224-A89F-9C44234248A5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AADD48-433C-47AD-A172-3A08990FBB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A18CA0-76C8-4224-A89F-9C44234248A5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AADD48-433C-47AD-A172-3A08990FBB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8CA0-76C8-4224-A89F-9C44234248A5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DD48-433C-47AD-A172-3A08990FBB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8CA0-76C8-4224-A89F-9C44234248A5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DD48-433C-47AD-A172-3A08990FBB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A18CA0-76C8-4224-A89F-9C44234248A5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AADD48-433C-47AD-A172-3A08990FBB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8CA0-76C8-4224-A89F-9C44234248A5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DD48-433C-47AD-A172-3A08990FB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A18CA0-76C8-4224-A89F-9C44234248A5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AADD48-433C-47AD-A172-3A08990FBB9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A18CA0-76C8-4224-A89F-9C44234248A5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AADD48-433C-47AD-A172-3A08990FBB9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A18CA0-76C8-4224-A89F-9C44234248A5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AADD48-433C-47AD-A172-3A08990FBB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&#1055;.%20&#1048;.%20&#1063;&#1072;&#1081;&#1082;&#1086;&#1074;&#1089;&#1082;&#1080;&#1081;%20%20-%20&#1044;&#1077;&#1090;&#1089;&#1082;&#1080;&#1081;%20&#1072;&#1083;&#1100;&#1073;&#1086;&#1084;%20-%20%20&#1041;&#1072;&#1073;&#1072;-&#1071;&#1075;&#1072;%20-20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&#1052;.%20&#1055;.%20&#1052;&#1091;&#1089;&#1086;&#1088;&#1075;&#1089;&#1082;&#1080;&#1081;%20-%2012.%20&#1048;&#1079;&#1073;&#1091;&#1096;&#1082;&#1072;%20&#1085;&#1072;%20&#1082;&#1091;&#1088;&#1100;&#1080;&#1093;%20&#1085;&#1086;&#1078;&#1082;&#1072;&#1093;.%20(&#1041;&#1072;&#1073;&#1072;-&#1071;&#1075;&#1072;).%20&#171;&#1050;&#1072;&#1088;&#1090;&#1080;&#1085;&#1082;&#1080;%20&#1089;%20&#1074;&#1099;&#1089;&#1090;&#1072;&#1074;&#1082;&#1080;&#187;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&#1051;&#1103;&#1076;&#1086;&#1074;%20-%20&#1041;&#1072;&#1073;&#1072;%20&#1071;&#1075;&#1072;.mp3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2;&#1086;&#1080;%20&#1076;&#1086;&#1082;&#1091;&#1084;&#1077;&#1085;&#1090;&#1099;\Downloads\&#1040;.&#1061;&#1077;&#1074;&#1077;&#1083;&#1077;&#1074;%20&#1041;&#1072;&#1073;&#1072;-&#1071;&#1075;&#1072;%20(3).avi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Downloads\1336823680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47625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6072230" cy="71438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В гостях у Бабы-Яги</a:t>
            </a:r>
            <a:endParaRPr lang="ru-RU" sz="5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500702"/>
            <a:ext cx="3357554" cy="1357298"/>
          </a:xfr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Открытый урок</a:t>
            </a:r>
          </a:p>
          <a:p>
            <a:pPr algn="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Подготовила Павлова З.Н</a:t>
            </a:r>
          </a:p>
          <a:p>
            <a:pPr algn="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МОУ ДОД ДШИ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C:\Documents and Settings\Admin\Мои документы\Downloads\images_1234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357430"/>
            <a:ext cx="3663978" cy="274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Documents and Settings\Admin\Мои документы\Downloads\Baba_Yaga._Kononen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071546"/>
            <a:ext cx="1471062" cy="2039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642918"/>
            <a:ext cx="3357586" cy="2062103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- фольклорный элемент, </a:t>
            </a:r>
            <a: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меня есть документ. </a:t>
            </a:r>
            <a: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вообще могу </a:t>
            </a:r>
            <a:r>
              <a:rPr lang="ru-RU" sz="1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отседа</a:t>
            </a: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Улететь в любой момент! </a:t>
            </a:r>
            <a: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жару ли, за пургу </a:t>
            </a:r>
            <a: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бранят меня, каргу, </a:t>
            </a:r>
            <a: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во мне вреда не больше, </a:t>
            </a:r>
            <a: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в ромашке на лугу!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976" y="4572008"/>
            <a:ext cx="3429024" cy="2062103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Ну, случайно, ну, шутя, </a:t>
            </a:r>
            <a: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Сбилась с верного </a:t>
            </a:r>
            <a:r>
              <a:rPr lang="ru-RU" sz="1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путя</a:t>
            </a: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 </a:t>
            </a:r>
            <a: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Дак</a:t>
            </a: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ведь я - дитя природы, </a:t>
            </a:r>
            <a: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Пусть дурное, но - дитя! </a:t>
            </a:r>
            <a: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Коль судить - </a:t>
            </a:r>
            <a:r>
              <a:rPr lang="ru-RU" sz="1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дак</a:t>
            </a: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тех двоих, </a:t>
            </a:r>
            <a: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Соучастников моих. </a:t>
            </a:r>
            <a: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Энто я по виду нечисть, </a:t>
            </a:r>
            <a: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по сути чище их!..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0"/>
            <a:ext cx="68467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П.И. Чайковский </a:t>
            </a:r>
            <a:br>
              <a:rPr lang="ru-RU" sz="5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ru-RU" sz="5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"Детский альбом"</a:t>
            </a:r>
            <a:endParaRPr lang="ru-RU" sz="5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643050"/>
            <a:ext cx="4429124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Б. Асафьев назвал «Бабу-ягу» очень редким и выразительнейшим примером фантастики Чайковского. Он писал: «Известно, что чем сильнее ему (Чайковскому) не нравился какой-либо жанр музыки, тем удачнее у него получалось сочинение, когда он за этот жанр брался. Взявшись за какой-либо казавшийся ему чуждым жанр, например фантастический, он решал задачу настолько, по-своему, необычно, что обогащал музыку свежей струей. Так замечательно показан образ Бабы-яги, настороженное внимание к страшному».</a:t>
            </a:r>
          </a:p>
        </p:txBody>
      </p:sp>
      <p:pic>
        <p:nvPicPr>
          <p:cNvPr id="2050" name="Picture 2" descr="C:\Documents and Settings\Admin\Мои документы\Downloads\ea01d612bdbc9a7bf9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2794915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П. И. Чайковский  - Детский альбом -  Баба-Яга -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71487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42852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 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М. Мусоргский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«Картинки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с выставки — воспоминание о Викторе Гартмане»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3074" name="Picture 2" descr="C:\Documents and Settings\Admin\Мои документы\Downloads\25363931_mus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2957377" cy="3514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М. П. Мусоргский - 12. Избушка на курьих ножках. (Баба-Яга). «Картинки с выставки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488" y="5643578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43306" y="2571744"/>
            <a:ext cx="478631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"Избушка на курьих ножках" - данная работа олицетворяет полет Бабы-Яги на метле, грозно постукивающей </a:t>
            </a:r>
            <a:r>
              <a:rPr lang="ru-RU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клюкой</a:t>
            </a:r>
            <a:r>
              <a:rPr lang="ru-RU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077" name="Picture 5" descr="C:\Documents and Settings\Admin\Мои документы\Downloads\968940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29454" y="3786190"/>
            <a:ext cx="1698885" cy="241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Admin\Мои документы\Downloads\1237370512_hunerrfusse-demo-10sienic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428992" y="4071942"/>
            <a:ext cx="3456984" cy="259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28572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А.К.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Лядов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 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«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Баба-Яга»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098" name="Picture 2" descr="C:\Documents and Settings\Admin\Мои документы\Downloads\12122607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00034" y="2143116"/>
            <a:ext cx="2946376" cy="414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2214554"/>
            <a:ext cx="4572000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«Баба-Яга» — первая из нескольких симфонических миниатюр </a:t>
            </a:r>
            <a:r>
              <a:rPr lang="ru-RU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Лядова</a:t>
            </a:r>
            <a:r>
              <a:rPr lang="ru-RU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воплотивших один конкретный, чрезвычайно яркий образ.  </a:t>
            </a:r>
            <a:endParaRPr lang="ru-RU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«...</a:t>
            </a:r>
            <a:r>
              <a:rPr lang="ru-RU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Баба-Яга вышла во двор, свистнула, — перед ней явилась ступа с пестом и помелом. Баба-Яга села в ступу и выехала со двора, пестом погоняет, помелом след заметает... Скоро послышался в лесу шум: деревья трещали, сухие листья хрустели...»</a:t>
            </a:r>
          </a:p>
        </p:txBody>
      </p:sp>
      <p:pic>
        <p:nvPicPr>
          <p:cNvPr id="7" name="Лядов - Баба Я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0036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3571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А.Хевелев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  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«Баба-Яга»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122" name="Picture 2" descr="C:\Documents and Settings\Admin\Мои документы\Downloads\Hevel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221457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А.Хевелев Баба-Яга (3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14744" y="271462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</TotalTime>
  <Words>155</Words>
  <Application>Microsoft Office PowerPoint</Application>
  <PresentationFormat>Экран (4:3)</PresentationFormat>
  <Paragraphs>17</Paragraphs>
  <Slides>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В гостях у Бабы-Яги</vt:lpstr>
      <vt:lpstr>Слайд 2</vt:lpstr>
      <vt:lpstr>Слайд 3</vt:lpstr>
      <vt:lpstr>Слайд 4</vt:lpstr>
      <vt:lpstr>Слайд 5</vt:lpstr>
      <vt:lpstr>Слайд 6</vt:lpstr>
    </vt:vector>
  </TitlesOfParts>
  <Company>панченко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Бабы-Яги</dc:title>
  <dc:creator>олег</dc:creator>
  <cp:lastModifiedBy>олег</cp:lastModifiedBy>
  <cp:revision>12</cp:revision>
  <dcterms:created xsi:type="dcterms:W3CDTF">2013-02-07T11:52:48Z</dcterms:created>
  <dcterms:modified xsi:type="dcterms:W3CDTF">2013-02-07T13:56:00Z</dcterms:modified>
</cp:coreProperties>
</file>