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96;&#1082;&#1086;&#1083;&#1072;\&#1087;&#1088;&#1077;&#1079;&#1077;&#1085;&#1090;&#1072;&#1094;&#1080;&#1080;%20&#1087;&#1086;%20&#1084;&#1091;&#1079;&#1099;&#1082;&#1077;\Tanec%20Fei%20Drazhe%20(Balet%20'SCHelkunchik')%20HD.480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96;&#1082;&#1086;&#1083;&#1072;\&#1087;&#1088;&#1077;&#1079;&#1077;&#1085;&#1090;&#1072;&#1094;&#1080;&#1080;%20&#1087;&#1086;%20&#1084;&#1091;&#1079;&#1099;&#1082;&#1077;\Kremlevskij%20balet.%20Lebedinoe%20ozero..480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u="sng" dirty="0" smtClean="0">
                <a:solidFill>
                  <a:srgbClr val="FF0000"/>
                </a:solidFill>
              </a:rPr>
              <a:t>Петр Ильич Чайковский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школа\презентации по музыке\220px-Peter_Tschaikow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4824536" cy="5949280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56301" y="6497960"/>
          <a:ext cx="1787699" cy="360040"/>
        </p:xfrm>
        <a:graphic>
          <a:graphicData uri="http://schemas.openxmlformats.org/presentationml/2006/ole">
            <p:oleObj spid="_x0000_s1027" name="Объект упаковщика для оболочки" showAsIcon="1" r:id="rId4" imgW="3404520" imgH="685800" progId="Package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7871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10000"/>
                  </a:schemeClr>
                </a:solidFill>
              </a:rPr>
              <a:t>Семья И.П. Чайковского (И.П. крайний слева)</a:t>
            </a:r>
            <a:endParaRPr lang="ru-RU" sz="3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D:\школа\презентации по музыке\Семья чайковского крайний сл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472608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презентации по музыке\молод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824536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школа\презентации по музыке\228px-5217-0006-rever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5688632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nec Fei Drazhe (Balet 'SCHelkunchik') HD.48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\презентации по музыке\119px-Stamp_of_USSR_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661" y="3368040"/>
            <a:ext cx="90678" cy="121920"/>
          </a:xfrm>
          <a:prstGeom prst="rect">
            <a:avLst/>
          </a:prstGeom>
          <a:noFill/>
        </p:spPr>
      </p:pic>
      <p:pic>
        <p:nvPicPr>
          <p:cNvPr id="6147" name="Picture 3" descr="D:\школа\презентации по музыке\160px-Rus_Stamp-Chaykovsky-1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4796">
            <a:off x="636161" y="933748"/>
            <a:ext cx="2376264" cy="1512168"/>
          </a:xfrm>
          <a:prstGeom prst="rect">
            <a:avLst/>
          </a:prstGeom>
          <a:noFill/>
        </p:spPr>
      </p:pic>
      <p:pic>
        <p:nvPicPr>
          <p:cNvPr id="6148" name="Picture 4" descr="D:\школа\презентации по музыке\160px-Stamp_of_USSR_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H="1" flipV="1">
            <a:off x="2051720" y="2924944"/>
            <a:ext cx="4464496" cy="3097244"/>
          </a:xfrm>
          <a:prstGeom prst="rect">
            <a:avLst/>
          </a:prstGeom>
          <a:noFill/>
        </p:spPr>
      </p:pic>
      <p:pic>
        <p:nvPicPr>
          <p:cNvPr id="6150" name="Picture 6" descr="D:\школа\презентации по музыке\119px-Stamp_of_USSR_21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507143" flipV="1">
            <a:off x="6329075" y="539115"/>
            <a:ext cx="1773531" cy="2384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remlevskij balet. Lebedinoe ozero..48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школа\презентации по музыке\памятник ему перед гос консерватори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4399224" cy="5157192"/>
          </a:xfrm>
          <a:prstGeom prst="rect">
            <a:avLst/>
          </a:prstGeom>
          <a:noFill/>
        </p:spPr>
      </p:pic>
      <p:pic>
        <p:nvPicPr>
          <p:cNvPr id="7171" name="Picture 3" descr="D:\школа\презентации по музыке\200px-Tchaykovsky_Mosc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00808"/>
            <a:ext cx="3096344" cy="3082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</TotalTime>
  <Words>14</Words>
  <Application>Microsoft Office PowerPoint</Application>
  <PresentationFormat>Экран (4:3)</PresentationFormat>
  <Paragraphs>2</Paragraphs>
  <Slides>8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Бумажная</vt:lpstr>
      <vt:lpstr>Пакет</vt:lpstr>
      <vt:lpstr>        Петр Ильич Чайковский</vt:lpstr>
      <vt:lpstr>Семья И.П. Чайковского (И.П. крайний слева)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Петр Ильич Чайковский</dc:title>
  <dc:creator>НИКОЛАЙ</dc:creator>
  <cp:lastModifiedBy>НИКОЛАЙ</cp:lastModifiedBy>
  <cp:revision>3</cp:revision>
  <dcterms:created xsi:type="dcterms:W3CDTF">2013-02-13T15:47:52Z</dcterms:created>
  <dcterms:modified xsi:type="dcterms:W3CDTF">2013-02-13T16:13:31Z</dcterms:modified>
</cp:coreProperties>
</file>