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61831-3109-45FC-A4BF-1FF44C6EE8E1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6AE6-AE7B-4414-806B-0EE731D955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Основоположник русской классической музыки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6AE6-AE7B-4414-806B-0EE731D9550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РУСЛАН И ЛЮДМИЛА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 в пяти актах (восьми картинах)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Действующие лица: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Светозар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великий князь Киевский- бас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Людмила, дочь его- сопрано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Руслан, киевский витязь, жених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Людмилы-баритон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Ратмир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князь хазарский- контральто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Фарлаф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витязь варяжский- бас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Горислава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пленница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Ратмира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-сопрано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Финн, добрый волшебник-тенор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злая волшебница- меццо-сопрано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Баян, певец- тенор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Черномор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злой волшебник- без пения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6AE6-AE7B-4414-806B-0EE731D9550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РУСЛАН И ЛЮДМИЛА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 в пяти актах (восьми картинах)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Действующие лица: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Светозар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великий князь Киевский- бас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Людмила, дочь его- сопрано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Руслан, киевский витязь, жених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Людмилы-баритон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Ратмир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князь хазарский- контральто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Фарлаф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витязь варяжский- бас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Горислава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пленница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Ратмира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-сопрано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Финн, добрый волшебник-тенор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злая волшебница- меццо-сопрано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Баян, певец- тенор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Черномор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злой волшебник- без пения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6AE6-AE7B-4414-806B-0EE731D9550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B5E9A0-5E57-4A20-A84F-49676B3E537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400D23-F4BF-4921-8F41-6351AB5B58A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ГЛИНКА руслан и людмила\гл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85794"/>
            <a:ext cx="4429156" cy="4548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ГЛИНКА руслан и людмила\глинка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14016" y="1679448"/>
            <a:ext cx="4315968" cy="4261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Черномор</a:t>
            </a:r>
            <a:r>
              <a:rPr lang="ru-RU" dirty="0" smtClean="0"/>
              <a:t> и Людмила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ГЛИНКА руслан и людмила\глинка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524000"/>
            <a:ext cx="5715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Руслана с огромной головой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ГЛИНКА руслан и людмила\глинка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6056" y="3002280"/>
            <a:ext cx="2151888" cy="1615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\Desktop\ГЛИНКА руслан и людмила\глинка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6412" y="1524000"/>
            <a:ext cx="6051176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Людмила в царстве </a:t>
            </a:r>
            <a:r>
              <a:rPr lang="ru-RU" dirty="0" err="1" smtClean="0"/>
              <a:t>Черномора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\Desktop\ГЛИНКА руслан и людмила\глинка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3035" y="1524000"/>
            <a:ext cx="689793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Поединок Руслана и </a:t>
            </a:r>
            <a:r>
              <a:rPr lang="ru-RU" dirty="0" err="1" smtClean="0"/>
              <a:t>Черномора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ГЛИНКА руслан и людмила\глинка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524000"/>
            <a:ext cx="5715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сон Людмилы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Desktop\ГЛИНКА руслан и людмила\глинка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8250" y="1585912"/>
            <a:ext cx="6667500" cy="4448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Ликующие киевляне славят храброго витязя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dirty="0"/>
              <a:t> Михаил Иванович Глинка </a:t>
            </a:r>
            <a:r>
              <a:rPr lang="ru-RU" b="1" i="1" dirty="0" smtClean="0"/>
              <a:t>в </a:t>
            </a:r>
            <a:r>
              <a:rPr lang="ru-RU" b="1" i="1" dirty="0"/>
              <a:t>период </a:t>
            </a:r>
            <a:r>
              <a:rPr lang="ru-RU" b="1" i="1" dirty="0" smtClean="0"/>
              <a:t>сочинения оперы </a:t>
            </a:r>
            <a:r>
              <a:rPr lang="ru-RU" b="1" i="1" dirty="0"/>
              <a:t>"Руслан и Людмила". </a:t>
            </a:r>
            <a:br>
              <a:rPr lang="ru-RU" b="1" i="1" dirty="0"/>
            </a:br>
            <a:r>
              <a:rPr lang="ru-RU" b="1" i="1" dirty="0" smtClean="0"/>
              <a:t>                                                              И</a:t>
            </a:r>
            <a:r>
              <a:rPr lang="ru-RU" b="1" i="1" dirty="0"/>
              <a:t>. Репин</a:t>
            </a:r>
          </a:p>
          <a:p>
            <a:r>
              <a:rPr lang="ru-RU" dirty="0"/>
              <a:t>     «Первую мысль о Руслане и Людмиле подал мне наш известный комик </a:t>
            </a:r>
            <a:r>
              <a:rPr lang="ru-RU" dirty="0" err="1"/>
              <a:t>Шаховский</a:t>
            </a:r>
            <a:r>
              <a:rPr lang="ru-RU" dirty="0"/>
              <a:t>… На одном из вечеров Жуковского Пушкин, говоря о поэме своей «Руслан и Людмила», сказал, что он бы многое переделал; я желал узнать от него, какие именно переделки он предполагал сделать, но преждевременная кончина его не допустила меня исполнить это намерение», — описывает Глинка зарождение замысла оперы «Руслан и Людмила».</a:t>
            </a:r>
          </a:p>
          <a:p>
            <a:r>
              <a:rPr lang="ru-RU" dirty="0"/>
              <a:t>     В текст оперы вошли некоторые фрагменты поэмы, но в целом он написан заново. Глинка и его либреттисты внесли ряд изменений в состав действующих лиц. Кроме того, композитор отказался от пушкинской ироничной трактовки сюжета, создав произведение эпического размаха, исполненное больших мыслей, широких жизненных обобщений.</a:t>
            </a:r>
          </a:p>
          <a:p>
            <a:r>
              <a:rPr lang="ru-RU" dirty="0"/>
              <a:t>     Переосмыслив содержание шутливой, иронической юношеской поэмы Пушкина, взятой в основу либретто, Глинка выдвинул на первый план величавые образы Древней Руси, богатырский дух и многогранную эмоционально богатую лирику.</a:t>
            </a:r>
          </a:p>
          <a:p>
            <a:r>
              <a:rPr lang="ru-RU" dirty="0"/>
              <a:t>     Опера с большими перерывами была написана за пять лет. Премьера состоялась 27 ноября (9 декабря) 1842 г. на сцене Большого театра в Петербурге.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usic.e-publish.ru/images/p48_mixailivanovichglinkavperiodsochineniyaoperyiruslanilyudmilairep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ГЛИНКА руслан и людмила\глинка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857916" cy="5506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ГЛИНКА руслан и людмила\глинка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143799" cy="52689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ГЛИНКА руслан и людмила\глинка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7286676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ГЛИНКА руслан и людмила\глинка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643602" cy="4357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Хоромы князя киевского </a:t>
            </a:r>
            <a:r>
              <a:rPr lang="ru-RU" dirty="0" err="1" smtClean="0"/>
              <a:t>Святозара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ГЛИНКА руслан и людмила\глинка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029348" cy="3771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Баяна о славе русской земли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ГЛИНКА руслан и людмила\фин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62125" y="1562100"/>
            <a:ext cx="5619750" cy="4495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Руслан и добрый волшебник Финн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\Desktop\ГЛИНКА руслан и людмила\наин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5720" y="3261360"/>
            <a:ext cx="1432560" cy="1097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Красавица и злая волшебница </a:t>
            </a:r>
            <a:r>
              <a:rPr lang="ru-RU" dirty="0" err="1" smtClean="0"/>
              <a:t>Наина</a:t>
            </a:r>
            <a:endParaRPr lang="ru-RU" dirty="0"/>
          </a:p>
        </p:txBody>
      </p:sp>
      <p:pic>
        <p:nvPicPr>
          <p:cNvPr id="9218" name="Picture 2" descr="C:\Users\Наталья\Desktop\ГЛИНКА руслан и людмила\Na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83979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ГЛИНКА руслан и людмила\глинка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Злой волшебник-карлик </a:t>
            </a:r>
            <a:r>
              <a:rPr lang="ru-RU" dirty="0" err="1" smtClean="0"/>
              <a:t>Черномор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76</Words>
  <Application>Microsoft Office PowerPoint</Application>
  <PresentationFormat>Экран (4:3)</PresentationFormat>
  <Paragraphs>53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Хоромы князя киевского Святозара</vt:lpstr>
      <vt:lpstr>Песня Баяна о славе русской земли</vt:lpstr>
      <vt:lpstr>Руслан и добрый волшебник Финн</vt:lpstr>
      <vt:lpstr>Красавица и злая волшебница Наина</vt:lpstr>
      <vt:lpstr>Злой волшебник-карлик Черномор</vt:lpstr>
      <vt:lpstr>Черномор и Людмила</vt:lpstr>
      <vt:lpstr>Встреча Руслана с огромной головой</vt:lpstr>
      <vt:lpstr>Слайд 12</vt:lpstr>
      <vt:lpstr>Людмила в царстве Черномора</vt:lpstr>
      <vt:lpstr>Поединок Руслана и Черномора</vt:lpstr>
      <vt:lpstr>Волшебный сон Людмилы</vt:lpstr>
      <vt:lpstr>Ликующие киевляне славят храброго витязя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</cp:revision>
  <dcterms:created xsi:type="dcterms:W3CDTF">2013-01-22T09:48:21Z</dcterms:created>
  <dcterms:modified xsi:type="dcterms:W3CDTF">2013-01-22T10:18:59Z</dcterms:modified>
</cp:coreProperties>
</file>