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9" r:id="rId2"/>
    <p:sldId id="260" r:id="rId3"/>
    <p:sldId id="261" r:id="rId4"/>
    <p:sldId id="267" r:id="rId5"/>
    <p:sldId id="272" r:id="rId6"/>
    <p:sldId id="285" r:id="rId7"/>
    <p:sldId id="287" r:id="rId8"/>
    <p:sldId id="288" r:id="rId9"/>
    <p:sldId id="291" r:id="rId10"/>
    <p:sldId id="29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52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65F472C-A688-4D89-BDCD-699764A7665F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865269-7A03-4476-9918-0025BE7BC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75DA-C424-421F-938B-F37501EA3380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AF74-8FA1-408A-8D55-D3D62D265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47FD2-97EC-45C1-B84E-A07BBE763AF5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F5B148F-0F24-416F-98AE-C44E154C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25EA-CE2F-41A8-BFA6-4B5CB1A88B9D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C0AA-C9C5-4718-B0D6-68632D6ED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C001649-76AB-46DE-8E13-4C1B2A11FE83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A7251A-590E-4639-8BF8-A649BE662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85FB-DCF3-4BBC-B856-337AF842F217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DCE3-249E-4AC6-8C44-01399FE8D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8946-FC95-4431-907C-E8A0AAA3E0A8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9960-9142-48A4-A4E3-F0226AC44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D39-B96C-47A5-84DD-4C852739FC64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C6F8-615A-438A-962B-6245814CC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B780-55A1-4A76-A72E-0EDE256C78C0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C14E-9AB3-4D80-9D10-177851FF9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3C34D-62ED-49F1-9E41-8CCFC1808CC0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1AE8-44DE-4C09-B798-6820BC714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5AB219-1006-4DA3-9164-14BCA987EDE7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C7188B-5170-4DBD-B8CA-EE833BF80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33F9B19-EB31-4A7F-8631-0F7E6A5FB225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B3AB82A-9534-4EE2-B626-7CB2BBDA4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9" r:id="rId3"/>
    <p:sldLayoutId id="2147484006" r:id="rId4"/>
    <p:sldLayoutId id="2147484005" r:id="rId5"/>
    <p:sldLayoutId id="2147484004" r:id="rId6"/>
    <p:sldLayoutId id="2147484003" r:id="rId7"/>
    <p:sldLayoutId id="2147484002" r:id="rId8"/>
    <p:sldLayoutId id="2147484010" r:id="rId9"/>
    <p:sldLayoutId id="2147484001" r:id="rId10"/>
    <p:sldLayoutId id="21474840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001.sw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001.sw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0" y="332656"/>
            <a:ext cx="2959100" cy="576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6806560" cy="585791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«ВРЕМЕНА ГОДА в </a:t>
            </a:r>
            <a:r>
              <a:rPr lang="ru-RU" sz="60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произведенияхПоэтов</a:t>
            </a:r>
            <a: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художников, композиторов»</a:t>
            </a:r>
            <a:endParaRPr lang="ru-RU" sz="6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0" y="332656"/>
            <a:ext cx="2959100" cy="576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6806560" cy="585791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«ВРЕМЕНА ГОДА в </a:t>
            </a:r>
            <a:r>
              <a:rPr lang="ru-RU" sz="60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произведенияхПоэтов</a:t>
            </a:r>
            <a:r>
              <a:rPr lang="ru-RU" sz="6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художников, композиторов»</a:t>
            </a:r>
            <a:endParaRPr lang="ru-RU" sz="6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88913"/>
            <a:ext cx="24542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36912"/>
            <a:ext cx="1440160" cy="123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49275"/>
            <a:ext cx="22320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501008"/>
            <a:ext cx="3372023" cy="314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68538" y="5805488"/>
            <a:ext cx="3887787" cy="769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Bookman Old Style" pitchFamily="18" charset="0"/>
              </a:rPr>
              <a:t>композитор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419475" cy="769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Bookman Old Style" pitchFamily="18" charset="0"/>
              </a:rPr>
              <a:t>художник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4275" y="3716338"/>
            <a:ext cx="2879725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Bookman Old Style" pitchFamily="18" charset="0"/>
              </a:rPr>
              <a:t>поэт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88913"/>
            <a:ext cx="24542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36912"/>
            <a:ext cx="1440160" cy="123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22320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501008"/>
            <a:ext cx="3372023" cy="314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16238" y="1484313"/>
            <a:ext cx="2879725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Bookman Old Style" pitchFamily="18" charset="0"/>
              </a:rPr>
              <a:t>ЗВУКИ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652963"/>
            <a:ext cx="3276600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Bookman Old Style" pitchFamily="18" charset="0"/>
              </a:rPr>
              <a:t>КРАСКИ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81525"/>
            <a:ext cx="2879725" cy="830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Bookman Old Style" pitchFamily="18" charset="0"/>
              </a:rPr>
              <a:t>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7585 L 0.00781 0.65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4 -0.09205 L -0.54913 -0.679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00786 L 0.59444 -0.15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2" y="1857364"/>
            <a:ext cx="4086196" cy="228601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композитор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АНТОНИО     ВИВАЛЬДИ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89"/>
            <a:ext cx="8143900" cy="128588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Скрипичный концерт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«Времена года»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4214813"/>
            <a:ext cx="2714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2"/>
                </a:solidFill>
                <a:latin typeface="Trebuchet MS" pitchFamily="34" charset="0"/>
              </a:rPr>
              <a:t>Весна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0688" y="5429250"/>
            <a:ext cx="3071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2"/>
                </a:solidFill>
                <a:latin typeface="Trebuchet MS" pitchFamily="34" charset="0"/>
              </a:rPr>
              <a:t>Лето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86438" y="5072063"/>
            <a:ext cx="2857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2"/>
                </a:solidFill>
                <a:latin typeface="Trebuchet MS" pitchFamily="34" charset="0"/>
              </a:rPr>
              <a:t>Осень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15063" y="492918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2"/>
                </a:solidFill>
                <a:latin typeface="Trebuchet MS" pitchFamily="34" charset="0"/>
              </a:rPr>
              <a:t>Зима</a:t>
            </a:r>
          </a:p>
        </p:txBody>
      </p:sp>
      <p:pic>
        <p:nvPicPr>
          <p:cNvPr id="13" name="Рисунок 12" descr="весна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Лет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осен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215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3" descr="Зима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Загрузки\6219121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Горочки на саночках</a:t>
            </a:r>
            <a:endParaRPr lang="ru-RU" dirty="0"/>
          </a:p>
        </p:txBody>
      </p:sp>
      <p:pic>
        <p:nvPicPr>
          <p:cNvPr id="29698" name="Picture 2" descr="D:\Загрузки\kid-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785818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/>
          <a:lstStyle/>
          <a:p>
            <a:pPr algn="ctr"/>
            <a:r>
              <a:rPr lang="ru-RU" dirty="0" smtClean="0"/>
              <a:t>В ЛОБ СНЕЖКОМ</a:t>
            </a:r>
            <a:endParaRPr lang="ru-RU" dirty="0"/>
          </a:p>
        </p:txBody>
      </p:sp>
      <p:pic>
        <p:nvPicPr>
          <p:cNvPr id="30722" name="Picture 2" descr="D:\Загрузки\zima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1439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Загрузки\Mariinsky_Orchestr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361</TotalTime>
  <Words>39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«ВРЕМЕНА ГОДА в произведенияхПоэтов, художников, композиторов»</vt:lpstr>
      <vt:lpstr>Слайд 2</vt:lpstr>
      <vt:lpstr>Слайд 3</vt:lpstr>
      <vt:lpstr>композитор    АНТОНИО     ВИВАЛЬДИ</vt:lpstr>
      <vt:lpstr>           Скрипичный концерт  «Времена года»</vt:lpstr>
      <vt:lpstr>Слайд 6</vt:lpstr>
      <vt:lpstr>С Горочки на саночках</vt:lpstr>
      <vt:lpstr>В ЛОБ СНЕЖКОМ</vt:lpstr>
      <vt:lpstr>Слайд 9</vt:lpstr>
      <vt:lpstr>«ВРЕМЕНА ГОДА в произведенияхПоэтов, художников, композиторов»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«Поэт, художник, композитор»</dc:title>
  <dc:creator>Пользователь</dc:creator>
  <cp:lastModifiedBy>Андрей</cp:lastModifiedBy>
  <cp:revision>47</cp:revision>
  <dcterms:created xsi:type="dcterms:W3CDTF">2012-11-21T15:28:06Z</dcterms:created>
  <dcterms:modified xsi:type="dcterms:W3CDTF">2013-02-11T14:38:02Z</dcterms:modified>
</cp:coreProperties>
</file>