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186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CA3111-C041-4106-9FB3-72C287DF5DF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D894-870B-484C-92B6-CD4FC6404E7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7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71E1B-22CC-4FED-831E-9BD238854D4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1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186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CA3111-C041-4106-9FB3-72C287DF5DF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4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BB19C-066E-452E-9D9F-44723DF345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4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3A981-E441-4023-B58B-ABCE308292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D181A-0D42-4B73-8187-E3969E5D411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44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B156D-8F38-44BC-94C2-851D04AD424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7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BE805-939B-4ED0-AA7F-A8A922FE53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6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FA46F-168E-46E6-A534-78E39639FF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3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0FF68-A92C-4E44-908B-A9B89E66CCD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1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BB19C-066E-452E-9D9F-44723DF345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28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E162F-0FF6-4056-80F4-5984A5C3ADA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30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D894-870B-484C-92B6-CD4FC6404E7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13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71E1B-22CC-4FED-831E-9BD238854D4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77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186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CA3111-C041-4106-9FB3-72C287DF5DF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BB19C-066E-452E-9D9F-44723DF345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93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3A981-E441-4023-B58B-ABCE308292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07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D181A-0D42-4B73-8187-E3969E5D411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57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B156D-8F38-44BC-94C2-851D04AD424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49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BE805-939B-4ED0-AA7F-A8A922FE53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16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FA46F-168E-46E6-A534-78E39639FF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5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3A981-E441-4023-B58B-ABCE308292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57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0FF68-A92C-4E44-908B-A9B89E66CCD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37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E162F-0FF6-4056-80F4-5984A5C3ADA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78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D894-870B-484C-92B6-CD4FC6404E7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68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71E1B-22CC-4FED-831E-9BD238854D4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9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D181A-0D42-4B73-8187-E3969E5D411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9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B156D-8F38-44BC-94C2-851D04AD424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BE805-939B-4ED0-AA7F-A8A922FE53C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0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FA46F-168E-46E6-A534-78E39639FF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5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0FF68-A92C-4E44-908B-A9B89E66CCD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E162F-0FF6-4056-80F4-5984A5C3ADA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8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1811FA-4D79-4755-9BC8-C12543A28FCF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7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1811FA-4D79-4755-9BC8-C12543A28FCF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551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1811FA-4D79-4755-9BC8-C12543A28FCF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278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08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00075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rgbClr val="FFFF00"/>
                </a:solidFill>
                <a:effectLst/>
                <a:latin typeface="Monotype Corsiva" pitchFamily="66" charset="0"/>
              </a:rPr>
              <a:t>БИШХУР</a:t>
            </a:r>
            <a:endParaRPr lang="en-US" sz="6000" b="1" i="1" dirty="0">
              <a:solidFill>
                <a:srgbClr val="FFFF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t="-500" r="47488" b="500"/>
          <a:stretch/>
        </p:blipFill>
        <p:spPr bwMode="auto">
          <a:xfrm>
            <a:off x="2339752" y="1052736"/>
            <a:ext cx="4327732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9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ru-RU" b="1" i="1" u="sng">
                <a:latin typeface="Monotype Corsiva" pitchFamily="66" charset="0"/>
              </a:rPr>
              <a:t/>
            </a:r>
            <a:br>
              <a:rPr lang="ru-RU" b="1" i="1" u="sng">
                <a:latin typeface="Monotype Corsiva" pitchFamily="66" charset="0"/>
              </a:rPr>
            </a:br>
            <a:endParaRPr lang="en-US" b="1" i="1" u="sng">
              <a:latin typeface="Monotype Corsiva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 b="1" i="1" dirty="0">
                <a:solidFill>
                  <a:srgbClr val="FFFF00"/>
                </a:solidFill>
                <a:effectLst/>
                <a:latin typeface="Monotype Corsiva" pitchFamily="66" charset="0"/>
              </a:rPr>
              <a:t>ГАНЛИН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r="1428"/>
          <a:stretch/>
        </p:blipFill>
        <p:spPr bwMode="auto">
          <a:xfrm>
            <a:off x="1691680" y="1268760"/>
            <a:ext cx="5930258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48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latin typeface="Monotype Corsiva" pitchFamily="66" charset="0"/>
              </a:rPr>
              <a:t>Y</a:t>
            </a:r>
            <a:r>
              <a:rPr lang="ru-RU" sz="6000" b="1" i="1" dirty="0">
                <a:solidFill>
                  <a:srgbClr val="FFFF00"/>
                </a:solidFill>
                <a:latin typeface="Monotype Corsiva" pitchFamily="66" charset="0"/>
              </a:rPr>
              <a:t>ХЭР-БУРЭ</a:t>
            </a:r>
            <a:endParaRPr lang="en-US" sz="60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r="14725"/>
          <a:stretch/>
        </p:blipFill>
        <p:spPr bwMode="auto">
          <a:xfrm>
            <a:off x="1259635" y="981082"/>
            <a:ext cx="6016771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15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Океан</vt:lpstr>
      <vt:lpstr>1_Океан</vt:lpstr>
      <vt:lpstr>2_Океан</vt:lpstr>
      <vt:lpstr>БИШХУР</vt:lpstr>
      <vt:lpstr> </vt:lpstr>
      <vt:lpstr>YХЭР-БУРЭ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БИШХУР</dc:title>
  <dc:creator>туся</dc:creator>
  <cp:lastModifiedBy>Надя</cp:lastModifiedBy>
  <cp:revision>8</cp:revision>
  <dcterms:created xsi:type="dcterms:W3CDTF">2013-02-16T16:28:56Z</dcterms:created>
  <dcterms:modified xsi:type="dcterms:W3CDTF">2013-02-16T16:43:18Z</dcterms:modified>
</cp:coreProperties>
</file>