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7" r:id="rId6"/>
    <p:sldId id="259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E03021-F6F1-43FD-8595-49E33F59AB0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797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F696E-D679-4FA1-93E2-3DFB1D7403F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61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8706E-F25A-4A93-B383-17849C9757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004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E03021-F6F1-43FD-8595-49E33F59AB0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798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4C400-4FAE-40E4-AAFC-5D1646E21E2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551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9F1FD-162C-4123-9FD4-BA8EDF10B44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193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BABC1-66DC-47EB-B718-751CB8F20B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271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31634-A0CB-4FA4-83F5-EE76424526F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723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32C2F-F537-404D-8027-585EEB437C3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297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90805-79BF-4AF3-B27E-671E33F9E5A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675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08784-D13A-496C-B6A7-57D35989BCB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26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4C400-4FAE-40E4-AAFC-5D1646E21E2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1534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923C2-34E7-428F-BD0E-C005E13E0C5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71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F696E-D679-4FA1-93E2-3DFB1D7403F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887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8706E-F25A-4A93-B383-17849C9757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8987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E03021-F6F1-43FD-8595-49E33F59AB0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22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4C400-4FAE-40E4-AAFC-5D1646E21E2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700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9F1FD-162C-4123-9FD4-BA8EDF10B44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2409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BABC1-66DC-47EB-B718-751CB8F20B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003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31634-A0CB-4FA4-83F5-EE76424526F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29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32C2F-F537-404D-8027-585EEB437C3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7120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90805-79BF-4AF3-B27E-671E33F9E5A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21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9F1FD-162C-4123-9FD4-BA8EDF10B44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846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08784-D13A-496C-B6A7-57D35989BCB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74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923C2-34E7-428F-BD0E-C005E13E0C5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1681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F696E-D679-4FA1-93E2-3DFB1D7403F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0878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8706E-F25A-4A93-B383-17849C9757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0390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E03021-F6F1-43FD-8595-49E33F59AB0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594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4C400-4FAE-40E4-AAFC-5D1646E21E2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88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9F1FD-162C-4123-9FD4-BA8EDF10B44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3475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BABC1-66DC-47EB-B718-751CB8F20B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772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31634-A0CB-4FA4-83F5-EE76424526F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2162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32C2F-F537-404D-8027-585EEB437C3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81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BABC1-66DC-47EB-B718-751CB8F20B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9149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90805-79BF-4AF3-B27E-671E33F9E5A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8387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08784-D13A-496C-B6A7-57D35989BCB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1738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923C2-34E7-428F-BD0E-C005E13E0C5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920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F696E-D679-4FA1-93E2-3DFB1D7403F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1115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8706E-F25A-4A93-B383-17849C9757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6223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E03021-F6F1-43FD-8595-49E33F59AB0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13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4C400-4FAE-40E4-AAFC-5D1646E21E2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366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9F1FD-162C-4123-9FD4-BA8EDF10B44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97615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BABC1-66DC-47EB-B718-751CB8F20B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192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31634-A0CB-4FA4-83F5-EE76424526F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96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31634-A0CB-4FA4-83F5-EE76424526F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708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32C2F-F537-404D-8027-585EEB437C3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9833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90805-79BF-4AF3-B27E-671E33F9E5A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809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08784-D13A-496C-B6A7-57D35989BCB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001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923C2-34E7-428F-BD0E-C005E13E0C5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7265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F696E-D679-4FA1-93E2-3DFB1D7403F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427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8706E-F25A-4A93-B383-17849C9757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40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32C2F-F537-404D-8027-585EEB437C3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7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90805-79BF-4AF3-B27E-671E33F9E5A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78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08784-D13A-496C-B6A7-57D35989BCB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83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923C2-34E7-428F-BD0E-C005E13E0C5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05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7E7D32-CD71-4984-9044-6497CE7D8F1D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648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7E7D32-CD71-4984-9044-6497CE7D8F1D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1074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7E7D32-CD71-4984-9044-6497CE7D8F1D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90939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7E7D32-CD71-4984-9044-6497CE7D8F1D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7287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7E7D32-CD71-4984-9044-6497CE7D8F1D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8850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algn="ctr" eaLnBrk="1" hangingPunct="1"/>
            <a:r>
              <a:rPr lang="ru-RU" sz="8000" b="1" i="1" smtClean="0">
                <a:solidFill>
                  <a:srgbClr val="FFFF00"/>
                </a:solidFill>
                <a:effectLst/>
                <a:latin typeface="Monotype Corsiva" pitchFamily="66" charset="0"/>
              </a:rPr>
              <a:t>СООР ЗАЛАХА</a:t>
            </a:r>
          </a:p>
        </p:txBody>
      </p:sp>
      <p:pic>
        <p:nvPicPr>
          <p:cNvPr id="3075" name="Picture 4" descr=" (425x340, 85Kb)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96975"/>
            <a:ext cx="9144000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07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9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810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8000" smtClean="0">
                <a:solidFill>
                  <a:srgbClr val="FFFF00"/>
                </a:solidFill>
                <a:latin typeface="Monotype Corsiva" pitchFamily="66" charset="0"/>
              </a:rPr>
              <a:t>ДУГЖУУБА</a:t>
            </a:r>
          </a:p>
        </p:txBody>
      </p:sp>
      <p:pic>
        <p:nvPicPr>
          <p:cNvPr id="4099" name="Picture 4" descr=" (425x283, 92Kb)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81075"/>
            <a:ext cx="9144000" cy="5876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82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/>
          <a:lstStyle/>
          <a:p>
            <a:pPr algn="ctr" eaLnBrk="1" hangingPunct="1"/>
            <a:r>
              <a:rPr lang="ru-RU" sz="8000" b="1" i="1" smtClean="0">
                <a:solidFill>
                  <a:srgbClr val="FFFF00"/>
                </a:solidFill>
                <a:effectLst/>
                <a:latin typeface="Monotype Corsiva" pitchFamily="66" charset="0"/>
              </a:rPr>
              <a:t>ДАЦАН</a:t>
            </a:r>
          </a:p>
        </p:txBody>
      </p:sp>
      <p:pic>
        <p:nvPicPr>
          <p:cNvPr id="5123" name="Picture 4" descr="_MG_4262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36613"/>
            <a:ext cx="9144000" cy="6021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3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88975"/>
          </a:xfrm>
        </p:spPr>
        <p:txBody>
          <a:bodyPr/>
          <a:lstStyle/>
          <a:p>
            <a:pPr algn="ctr" eaLnBrk="1" hangingPunct="1"/>
            <a:r>
              <a:rPr lang="ru-RU" sz="8000" b="1" i="1" smtClean="0">
                <a:solidFill>
                  <a:srgbClr val="FFFF00"/>
                </a:solidFill>
                <a:effectLst/>
                <a:latin typeface="Monotype Corsiva" pitchFamily="66" charset="0"/>
              </a:rPr>
              <a:t>ДАЦАН</a:t>
            </a:r>
          </a:p>
        </p:txBody>
      </p:sp>
      <p:pic>
        <p:nvPicPr>
          <p:cNvPr id="6147" name="Picture 4" descr="DPP_0016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765175"/>
            <a:ext cx="9144000" cy="6092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5541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765175"/>
          </a:xfrm>
        </p:spPr>
        <p:txBody>
          <a:bodyPr/>
          <a:lstStyle/>
          <a:p>
            <a:pPr algn="ctr" eaLnBrk="1" hangingPunct="1"/>
            <a:r>
              <a:rPr lang="ru-RU" sz="8000" b="1" i="1" smtClean="0">
                <a:solidFill>
                  <a:srgbClr val="FFFF00"/>
                </a:solidFill>
                <a:effectLst/>
                <a:latin typeface="Monotype Corsiva" pitchFamily="66" charset="0"/>
              </a:rPr>
              <a:t>КОСТЁР</a:t>
            </a:r>
          </a:p>
        </p:txBody>
      </p:sp>
      <p:pic>
        <p:nvPicPr>
          <p:cNvPr id="8195" name="Picture 4" descr="DPP_0040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36613"/>
            <a:ext cx="9144000" cy="6021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765474"/>
      </p:ext>
    </p:extLst>
  </p:cSld>
  <p:clrMapOvr>
    <a:masterClrMapping/>
  </p:clrMapOvr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Океан</vt:lpstr>
      <vt:lpstr>1_Океан</vt:lpstr>
      <vt:lpstr>2_Океан</vt:lpstr>
      <vt:lpstr>3_Океан</vt:lpstr>
      <vt:lpstr>4_Океан</vt:lpstr>
      <vt:lpstr>СООР ЗАЛАХА</vt:lpstr>
      <vt:lpstr>ДУГЖУУБА</vt:lpstr>
      <vt:lpstr>ДАЦАН</vt:lpstr>
      <vt:lpstr>ДАЦАН</vt:lpstr>
      <vt:lpstr>КОСТЁР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СООР ЗАЛАХА</dc:title>
  <dc:creator>туся</dc:creator>
  <cp:lastModifiedBy>Надя</cp:lastModifiedBy>
  <cp:revision>2</cp:revision>
  <dcterms:created xsi:type="dcterms:W3CDTF">2013-02-16T15:03:49Z</dcterms:created>
  <dcterms:modified xsi:type="dcterms:W3CDTF">2013-02-16T15:05:51Z</dcterms:modified>
</cp:coreProperties>
</file>