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509" y="0"/>
            <a:ext cx="7488859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3800" b="1" i="1" cap="all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ВАЛЬС</a:t>
            </a:r>
            <a:endParaRPr lang="ru-RU" sz="13800" b="1" i="1" cap="all" dirty="0">
              <a:ln>
                <a:solidFill>
                  <a:srgbClr val="FF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2411" y="2215991"/>
            <a:ext cx="6171589" cy="464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3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/>
              <a:t>ВАЛЬС</a:t>
            </a:r>
            <a:r>
              <a:rPr lang="ru-RU" sz="4000" dirty="0"/>
              <a:t> — один из популярнейших бальных танцев XIX—XX вв. Название происходит предположительно от немецкого слова </a:t>
            </a:r>
            <a:r>
              <a:rPr lang="ru-RU" sz="4000" dirty="0" err="1"/>
              <a:t>walzen</a:t>
            </a:r>
            <a:r>
              <a:rPr lang="ru-RU" sz="4000" dirty="0"/>
              <a:t> — раскатывать. Вальс танцуют плавно кружащиеся пары; темп его бывает различным — от медленного до очень </a:t>
            </a:r>
            <a:r>
              <a:rPr lang="ru-RU" sz="4000" dirty="0" smtClean="0"/>
              <a:t>быстрого.</a:t>
            </a:r>
            <a:r>
              <a:rPr lang="ru-RU" sz="4000" dirty="0"/>
              <a:t> Размер </a:t>
            </a:r>
            <a:r>
              <a:rPr lang="ru-RU" sz="4000" dirty="0" smtClean="0"/>
              <a:t>3-дольный.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85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4592792" cy="6525344"/>
          </a:xfrm>
        </p:spPr>
        <p:txBody>
          <a:bodyPr>
            <a:normAutofit/>
          </a:bodyPr>
          <a:lstStyle/>
          <a:p>
            <a:r>
              <a:rPr lang="ru-RU" dirty="0" smtClean="0"/>
              <a:t>Арам Хачатурян</a:t>
            </a:r>
            <a:br>
              <a:rPr lang="ru-RU" dirty="0" smtClean="0"/>
            </a:br>
            <a:r>
              <a:rPr lang="ru-RU" dirty="0" smtClean="0"/>
              <a:t>«Вальс» к драме </a:t>
            </a:r>
            <a:br>
              <a:rPr lang="ru-RU" dirty="0" smtClean="0"/>
            </a:br>
            <a:r>
              <a:rPr lang="ru-RU" dirty="0" err="1" smtClean="0"/>
              <a:t>М.Ю.Лермонтова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«Маскарад»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5129" y="0"/>
            <a:ext cx="4445620" cy="444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7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146250"/>
          </a:xfrm>
        </p:spPr>
        <p:txBody>
          <a:bodyPr>
            <a:normAutofit/>
          </a:bodyPr>
          <a:lstStyle/>
          <a:p>
            <a:r>
              <a:rPr lang="ru-RU" dirty="0" smtClean="0"/>
              <a:t>Георгий Свиридов</a:t>
            </a:r>
            <a:br>
              <a:rPr lang="ru-RU" dirty="0" smtClean="0"/>
            </a:br>
            <a:r>
              <a:rPr lang="ru-RU" dirty="0" smtClean="0"/>
              <a:t>«Вальс» из кинофильма «Метель»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392" y="2416629"/>
            <a:ext cx="5915608" cy="444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2848" cy="4666530"/>
          </a:xfrm>
        </p:spPr>
        <p:txBody>
          <a:bodyPr>
            <a:normAutofit/>
          </a:bodyPr>
          <a:lstStyle/>
          <a:p>
            <a:r>
              <a:rPr lang="ru-RU" dirty="0" smtClean="0"/>
              <a:t>Евгений Дога</a:t>
            </a:r>
            <a:br>
              <a:rPr lang="ru-RU" dirty="0" smtClean="0"/>
            </a:br>
            <a:r>
              <a:rPr lang="ru-RU" dirty="0" smtClean="0"/>
              <a:t>«Вальс» из кинофильма </a:t>
            </a:r>
            <a:br>
              <a:rPr lang="ru-RU" dirty="0" smtClean="0"/>
            </a:br>
            <a:r>
              <a:rPr lang="ru-RU" dirty="0" smtClean="0"/>
              <a:t>«Мой ласковый и нежный зверь»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3446" y="0"/>
            <a:ext cx="3474720" cy="546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3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9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 </vt:lpstr>
      <vt:lpstr>Арам Хачатурян «Вальс» к драме  М.Ю.Лермонтова «Маскарад»</vt:lpstr>
      <vt:lpstr>Презентация PowerPoint</vt:lpstr>
      <vt:lpstr>Георгий Свиридов «Вальс» из кинофильма «Метель»</vt:lpstr>
      <vt:lpstr>Евгений Дога «Вальс» из кинофильма  «Мой ласковый и нежный зверь»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 pc</cp:lastModifiedBy>
  <cp:revision>15</cp:revision>
  <dcterms:modified xsi:type="dcterms:W3CDTF">2013-02-05T13:13:55Z</dcterms:modified>
</cp:coreProperties>
</file>