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9CE84B-17AE-4D92-A577-3D152832D46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02FAF7-6CAE-4442-A2CD-939C5B89E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140968"/>
            <a:ext cx="5256584" cy="108012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3750"/>
              </a:lnSpc>
              <a:spcAft>
                <a:spcPts val="0"/>
              </a:spcAft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Ты попал в полицию!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5076056" y="566124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Подготовила социальный педагог </a:t>
            </a:r>
            <a:endParaRPr lang="ru-RU" b="1" dirty="0" smtClean="0">
              <a:ln w="1905"/>
              <a:solidFill>
                <a:srgbClr val="00321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j-ea"/>
              <a:cs typeface="+mj-cs"/>
            </a:endParaRPr>
          </a:p>
          <a:p>
            <a:pPr algn="ctr"/>
            <a:r>
              <a:rPr lang="ru-RU" b="1" dirty="0" smtClean="0">
                <a:ln w="1905"/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МБОУ </a:t>
            </a:r>
            <a:r>
              <a:rPr lang="ru-RU" b="1" dirty="0">
                <a:ln w="1905"/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b="1" dirty="0" smtClean="0">
                <a:ln w="1905"/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«</a:t>
            </a:r>
            <a:r>
              <a:rPr lang="ru-RU" b="1" dirty="0" smtClean="0">
                <a:ln w="1905"/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Средняя </a:t>
            </a:r>
            <a:r>
              <a:rPr lang="ru-RU" b="1" dirty="0">
                <a:ln w="1905"/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школа №6</a:t>
            </a:r>
            <a:r>
              <a:rPr lang="ru-RU" b="1" dirty="0" smtClean="0">
                <a:ln w="1905"/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»</a:t>
            </a:r>
          </a:p>
          <a:p>
            <a:pPr algn="ctr"/>
            <a:r>
              <a:rPr lang="ru-RU" b="1" dirty="0" smtClean="0">
                <a:ln w="1905"/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b="1" dirty="0">
                <a:ln w="1905"/>
                <a:solidFill>
                  <a:srgbClr val="0032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Парулина В.Ю.</a:t>
            </a:r>
            <a:endParaRPr lang="ru-RU" dirty="0"/>
          </a:p>
        </p:txBody>
      </p:sp>
      <p:pic>
        <p:nvPicPr>
          <p:cNvPr id="1026" name="Picture 2" descr="http://im6-tub-ru.yandex.net/i?id=368979064-7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4383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Полиция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правоохранительный орган.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защищает твои права и права других граждан, поэтому как законопослушный и сознательный гражданин России ты должен помогать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её работе, не нарушать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права других людей.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Итак, бывают ситуации, когда ты видел какое-либо происшествия или преступление.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3200"/>
            <a:ext cx="8784976" cy="474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Если ты являешься свидетелем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5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можешь отказаться свидетельствовать против себя 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своих близких;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 startAt="2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можешь явиться на допрос с родителем (или другим законным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представителем);</a:t>
            </a:r>
            <a:endParaRPr lang="ru-RU" sz="14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 startAt="2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тебе нет 14 лет, то при твоем допросе обязательно должен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присутствовать  социальный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что в случае твоего задержания и доставления в отделение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возбуждения уголовного дела и т.д. должны соблюдаться все процессуальные нормы, действующие в отношении взрослых. Однако в связи с тем, что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 несовершеннолетний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у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возникают дополнительные обязанности: незамедлительно поставить в известность о твоем задержании родителей (законных представителей), обеспечить с момента ареста (заключения под стражу) правовую помощь со стороны защитника (адвоката) и др.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1656"/>
            <a:ext cx="1224141" cy="116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749636" cy="664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Если ты являешься подозреваемым (задержанным):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1.Веди себя вежливо и корректно, даже если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полицейский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ведет себя грубо.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2.Не вступай в конфликт с дознавателем или следователем.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3.Пытайся выяснить, четко задавая вопросы, на каком основании тебя задержали.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4.Если ты считаешь, что тебя задержали незаконно, то предупреди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полицейского,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будешь обжаловать его действия (ты имеешь на это право в порядке ст. 125 Уголовно-процессуального Кодекса РФ).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5.Требуй немедленно сообщить родителям о том, что тебя задержали.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6.После прихода 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полицию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требуй составления протокола о задержании, в который ты можешь внести свои возражения, если они у тебя будут.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7.Никогда не сообщай то, в чем ты не уверен, не выдумывай то, чего не было.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8.Никогда не подписывай пустые листы.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9.Ты имеешь право отказаться от подписания протокола, указав причины отказа (причины могут быть следующие: «я отказываюсь подписать протокол, так как в нем написана неправда», «я отказываюсь подписать протокол, так как мне не разъяснили мои права» и т.п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16832"/>
            <a:ext cx="1512168" cy="263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Помни, что уголовная и административная ответственность по законодательству наступает с 16 лет.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Но за некоторые виды преступлений -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с 14 лет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В этот перечень входят убийство, изнасилование, кража, грабеж, разбой, вымогательство и ряд других преступлений.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Административное задержание производится при административном правонарушении. Чаще всего это: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мелкое хулиганство;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мелкое хищение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курение в недозволенных местах;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порча помещений, повреждение сидений в транспортных средствах;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распитие спиртных напитков;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жестокое обращение с животными;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незаконная вырубка зеленых насаждений;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занятие проституцией.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Виды административных правонарушений указаны в Кодексе РФ об административных правонарушениях. 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Административное задержание не должно превышать трех часов.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Уголовное задержание производится работниками органов дознания или следователем по подозрению в совершении преступлений, которые перечислены в Уголовном Кодексе РФ.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54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Тебя могут подозревать в совершении преступления, если: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был застигнут на месте преступления в момент совершения преступления или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сразу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после его совершения;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на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тебя указали очевидцы как на лицо, совершившее преступление;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твоем лице или на одежде обнаружены следы совершения преступления, или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при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тебе находится орудие преступления.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Если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 тебе на улице подошел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полицейский не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паникуй. Сотрудник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полиции может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остановить тебя для проверки документов, удостоверяющих личность (поэтому всегда старайся носить с собой паспорт), если ты подходишь по приметам разыскиваемых лиц. При отсутствии документов тебя могут задержать и доставить в отдел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полиции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для установления личности (но не более чем на 3 часа). В любом случаи сотрудник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полиции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обязан предъявить служебное удостоверение. Ни в коем случаи не спорь с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полицейским,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спокойно отвечай на все вопросы, не нервничай, не вырывайся и не убегай. Это может быть расценено как сопротивление сотруднику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полиции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и реакция ответная будет крайне неприятной. При этом как можно быстрее постарайся связаться с родителями или адвокатом. 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8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4"/>
            <a:ext cx="842493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Если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сотрудник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отсутствие родителей пришел к тебе домой и предложил пройти с ним в отдел для выяснения обстоятельств какого-либо происшествия: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Не открывай дверь. Предложи обратиться к соседям, что бы разговор происходил в присутствии взрослых.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Когда соседи подойдут, вежливо попроси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полицейского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предъявить служебное удостоверение. Перепиши его номер. Выясни фамилию, звание, должность сотрудника. Уточни, из какого он отдела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Сотрудник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обязан предъявить повестку. В ней должно быть указано кого, куда, в каком качестве, с какой целью и на какое время вызывают. Если повестки нет, то попроси её прислать. Не соглашайся пройти с сотрудником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отдел без повестки.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http://www.kazved.ru/uploadimg/542994_134166_24_208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0917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Если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сотрудники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нарушили твои права, совершили в отношении тебя преступление, то нужно сохранить и зафиксировать следы преступления, засвидетельствовать с помощью медицинских работников следы побоев, записать фамилии, адреса и телефоны свидетелей, запомнить приметы сотрудников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а также доказать, что деяния сотрудников сих попадают под соответствующие статьи Уголовного кодекса РФ. В этом тебе могут помочь адвокаты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Помни свои права!</a:t>
            </a:r>
            <a:endParaRPr lang="ru-RU" sz="1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Однако не забывай, что и ты должен соблюдать Закон и 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незнание закона не освобождает тебя от ответственности.</a:t>
            </a:r>
            <a:endParaRPr lang="ru-RU" sz="1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Если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сотрудник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нарушил твои права, следует писать жалобу в прокуратуру и прокурор в течение 3х дней обязан по этому заявлению (жалобе)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вынести постановление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http://www.korzik.net/uploads/posts/2012-06/1339583754_podborka_2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519372"/>
            <a:ext cx="2952328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375"/>
            <a:ext cx="3549774" cy="23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72</TotalTime>
  <Words>554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Юрьевна</dc:creator>
  <cp:lastModifiedBy>Никита</cp:lastModifiedBy>
  <cp:revision>12</cp:revision>
  <dcterms:created xsi:type="dcterms:W3CDTF">2010-08-21T04:08:07Z</dcterms:created>
  <dcterms:modified xsi:type="dcterms:W3CDTF">2015-02-05T13:20:09Z</dcterms:modified>
</cp:coreProperties>
</file>