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306BB4C3-9B11-424F-9DEC-8B0BA996686B}" type="datetimeFigureOut">
              <a:rPr lang="ru-RU" smtClean="0"/>
              <a:t>18.10.2012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535A9-E2ED-4A8B-9416-F8A8CFC9F4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BB4C3-9B11-424F-9DEC-8B0BA996686B}" type="datetimeFigureOut">
              <a:rPr lang="ru-RU" smtClean="0"/>
              <a:t>18.10.2012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535A9-E2ED-4A8B-9416-F8A8CFC9F4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BB4C3-9B11-424F-9DEC-8B0BA996686B}" type="datetimeFigureOut">
              <a:rPr lang="ru-RU" smtClean="0"/>
              <a:t>18.10.2012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535A9-E2ED-4A8B-9416-F8A8CFC9F4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BB4C3-9B11-424F-9DEC-8B0BA996686B}" type="datetimeFigureOut">
              <a:rPr lang="ru-RU" smtClean="0"/>
              <a:t>18.10.2012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535A9-E2ED-4A8B-9416-F8A8CFC9F4FA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BB4C3-9B11-424F-9DEC-8B0BA996686B}" type="datetimeFigureOut">
              <a:rPr lang="ru-RU" smtClean="0"/>
              <a:t>18.10.2012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535A9-E2ED-4A8B-9416-F8A8CFC9F4FA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BB4C3-9B11-424F-9DEC-8B0BA996686B}" type="datetimeFigureOut">
              <a:rPr lang="ru-RU" smtClean="0"/>
              <a:t>18.10.2012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535A9-E2ED-4A8B-9416-F8A8CFC9F4FA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BB4C3-9B11-424F-9DEC-8B0BA996686B}" type="datetimeFigureOut">
              <a:rPr lang="ru-RU" smtClean="0"/>
              <a:t>18.10.2012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535A9-E2ED-4A8B-9416-F8A8CFC9F4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BB4C3-9B11-424F-9DEC-8B0BA996686B}" type="datetimeFigureOut">
              <a:rPr lang="ru-RU" smtClean="0"/>
              <a:t>18.10.2012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535A9-E2ED-4A8B-9416-F8A8CFC9F4FA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BB4C3-9B11-424F-9DEC-8B0BA996686B}" type="datetimeFigureOut">
              <a:rPr lang="ru-RU" smtClean="0"/>
              <a:t>18.10.2012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535A9-E2ED-4A8B-9416-F8A8CFC9F4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BB4C3-9B11-424F-9DEC-8B0BA996686B}" type="datetimeFigureOut">
              <a:rPr lang="ru-RU" smtClean="0"/>
              <a:t>18.10.2012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535A9-E2ED-4A8B-9416-F8A8CFC9F4F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BB4C3-9B11-424F-9DEC-8B0BA996686B}" type="datetimeFigureOut">
              <a:rPr lang="ru-RU" smtClean="0"/>
              <a:t>18.10.2012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535A9-E2ED-4A8B-9416-F8A8CFC9F4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306BB4C3-9B11-424F-9DEC-8B0BA996686B}" type="datetimeFigureOut">
              <a:rPr lang="ru-RU" smtClean="0"/>
              <a:t>18.10.2012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E81535A9-E2ED-4A8B-9416-F8A8CFC9F4F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88640"/>
            <a:ext cx="7772400" cy="1470025"/>
          </a:xfrm>
        </p:spPr>
        <p:txBody>
          <a:bodyPr/>
          <a:lstStyle/>
          <a:p>
            <a:r>
              <a:rPr lang="ru-RU" dirty="0" smtClean="0"/>
              <a:t>УРОК - ИМПРОВИЗАЦИЯ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988840"/>
            <a:ext cx="6400800" cy="3649960"/>
          </a:xfrm>
        </p:spPr>
        <p:txBody>
          <a:bodyPr/>
          <a:lstStyle/>
          <a:p>
            <a:r>
              <a:rPr lang="ru-RU" dirty="0" smtClean="0"/>
              <a:t>ЦЕЛЬ: ПОЗНАКОМИТЬ  ВИДОМ УРОКА, КОТОРЫЙ ХАРАКТЕРИЗУЕТ ВИРТУОЗНАЯ ТЕХНИКА ПОДАЧИ МАТЕРИАЛА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57105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Творческая мастерская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sz="2000" b="1" dirty="0" smtClean="0"/>
              <a:t>В результате урока рождается некий «продукт»:</a:t>
            </a:r>
          </a:p>
          <a:p>
            <a:r>
              <a:rPr lang="ru-RU" sz="2000" b="1" dirty="0" smtClean="0"/>
              <a:t>Итог опыта;</a:t>
            </a:r>
          </a:p>
          <a:p>
            <a:r>
              <a:rPr lang="ru-RU" sz="2000" b="1" dirty="0" smtClean="0"/>
              <a:t>Эмоциональное высказывание;</a:t>
            </a:r>
          </a:p>
          <a:p>
            <a:r>
              <a:rPr lang="ru-RU" sz="2000" b="1" dirty="0" smtClean="0"/>
              <a:t>Презентация (слайд-таблица из добытого материала.</a:t>
            </a:r>
          </a:p>
          <a:p>
            <a:r>
              <a:rPr lang="ru-RU" sz="2000" b="1" dirty="0" smtClean="0"/>
              <a:t>Наглядный материал – макет и т. д.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8674733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Речь учителя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Выразительна</a:t>
            </a:r>
          </a:p>
          <a:p>
            <a:r>
              <a:rPr lang="ru-RU" dirty="0" smtClean="0"/>
              <a:t>Грамотна</a:t>
            </a:r>
          </a:p>
          <a:p>
            <a:r>
              <a:rPr lang="ru-RU" dirty="0" smtClean="0"/>
              <a:t>Эмоциональна</a:t>
            </a:r>
          </a:p>
          <a:p>
            <a:r>
              <a:rPr lang="ru-RU" dirty="0" smtClean="0"/>
              <a:t>Правильна</a:t>
            </a:r>
          </a:p>
          <a:p>
            <a:r>
              <a:rPr lang="ru-RU" dirty="0" smtClean="0"/>
              <a:t>Доброжелательна</a:t>
            </a:r>
          </a:p>
          <a:p>
            <a:r>
              <a:rPr lang="ru-RU" dirty="0" smtClean="0"/>
              <a:t>Пафос утверждения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82004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Особенности жанра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1700808"/>
            <a:ext cx="6400800" cy="4176464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ru-RU" sz="2000" b="1" dirty="0" smtClean="0"/>
              <a:t>Позволяет продемонстрировать</a:t>
            </a:r>
          </a:p>
          <a:p>
            <a:r>
              <a:rPr lang="ru-RU" sz="2000" dirty="0" smtClean="0"/>
              <a:t>Особенности учителя</a:t>
            </a:r>
          </a:p>
          <a:p>
            <a:r>
              <a:rPr lang="ru-RU" sz="2000" dirty="0" smtClean="0"/>
              <a:t>Широту кругозора</a:t>
            </a:r>
          </a:p>
          <a:p>
            <a:r>
              <a:rPr lang="ru-RU" sz="2000" dirty="0" smtClean="0"/>
              <a:t>Гражданскую зрелость</a:t>
            </a:r>
          </a:p>
          <a:p>
            <a:r>
              <a:rPr lang="ru-RU" sz="2000" dirty="0" smtClean="0"/>
              <a:t>Умение выйти за рамки предмета</a:t>
            </a:r>
          </a:p>
          <a:p>
            <a:r>
              <a:rPr lang="ru-RU" sz="2000" dirty="0" smtClean="0"/>
              <a:t>Способность заинтересовать учащихся, увлечь рассуждениями</a:t>
            </a:r>
          </a:p>
          <a:p>
            <a:r>
              <a:rPr lang="ru-RU" sz="2000" dirty="0" smtClean="0"/>
              <a:t>Отсутствие предсказуемости</a:t>
            </a:r>
          </a:p>
          <a:p>
            <a:endParaRPr lang="ru-RU" sz="2000" dirty="0" smtClean="0"/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41932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ЦЕЛЬ ПОДОБНЫХ УРОКОВ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2348880"/>
            <a:ext cx="6400800" cy="3137521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В споре дойти до истины</a:t>
            </a:r>
          </a:p>
          <a:p>
            <a:r>
              <a:rPr lang="ru-RU" sz="2000" b="1" dirty="0" smtClean="0"/>
              <a:t>Самостоятельно добывать знания</a:t>
            </a:r>
          </a:p>
          <a:p>
            <a:r>
              <a:rPr lang="ru-RU" sz="2000" b="1" dirty="0" smtClean="0"/>
              <a:t>Расширение представлений о мире</a:t>
            </a:r>
          </a:p>
          <a:p>
            <a:r>
              <a:rPr lang="ru-RU" sz="2000" b="1" dirty="0" smtClean="0"/>
              <a:t>Задачи носят не предметный, а развивающий, мировоззренческий характер</a:t>
            </a:r>
          </a:p>
          <a:p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5505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с темой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/>
              <a:t>В качестве темы используются высказывания известных писателей, философов, мыслителей.</a:t>
            </a:r>
          </a:p>
          <a:p>
            <a:r>
              <a:rPr lang="ru-RU" sz="2000" b="1" dirty="0" smtClean="0"/>
              <a:t>Афоризм концентрирует в себе некое знание, высказывание, которое можно доказать и опровергнуть.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62381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Примеры тем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«Человеком стать – это искусство» (Новалис)</a:t>
            </a:r>
          </a:p>
          <a:p>
            <a:r>
              <a:rPr lang="ru-RU" dirty="0" smtClean="0"/>
              <a:t>«Мир по своей природе не только художественное произведение, но и сам художник» (Цицерон)</a:t>
            </a:r>
          </a:p>
          <a:p>
            <a:r>
              <a:rPr lang="ru-RU" dirty="0" smtClean="0"/>
              <a:t>«Человек есть бесконечность» (П.А. Флоренский)</a:t>
            </a:r>
          </a:p>
          <a:p>
            <a:r>
              <a:rPr lang="ru-RU" dirty="0" smtClean="0"/>
              <a:t>«Мир есть сообщество организмов»  (А.Н. </a:t>
            </a:r>
            <a:r>
              <a:rPr lang="ru-RU" dirty="0" err="1" smtClean="0"/>
              <a:t>Уайльход</a:t>
            </a:r>
            <a:r>
              <a:rPr lang="ru-RU" dirty="0" smtClean="0"/>
              <a:t>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04648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196752"/>
            <a:ext cx="7344816" cy="100811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Методические предложения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2438400"/>
            <a:ext cx="7416824" cy="3048001"/>
          </a:xfrm>
        </p:spPr>
        <p:txBody>
          <a:bodyPr>
            <a:normAutofit fontScale="92500"/>
          </a:bodyPr>
          <a:lstStyle/>
          <a:p>
            <a:r>
              <a:rPr lang="ru-RU" sz="2000" b="1" dirty="0" smtClean="0"/>
              <a:t>Можно озвучить тему в начале, в конце, в середине урока.</a:t>
            </a:r>
          </a:p>
          <a:p>
            <a:r>
              <a:rPr lang="ru-RU" sz="2000" b="1" dirty="0" smtClean="0"/>
              <a:t>Афоризм может быть спорным, неверным.</a:t>
            </a:r>
          </a:p>
          <a:p>
            <a:r>
              <a:rPr lang="ru-RU" sz="2000" b="1" dirty="0" smtClean="0"/>
              <a:t>Можно предложить учащимся из предложенных афоризмов найти синонимичные и антонимичные.</a:t>
            </a:r>
          </a:p>
          <a:p>
            <a:r>
              <a:rPr lang="ru-RU" sz="2000" b="1" dirty="0" smtClean="0"/>
              <a:t>Афоризм может выполнять роль композиционной основы, обозначать этапы приближения к решению.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308970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Беседа на уроке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582888"/>
          </a:xfrm>
        </p:spPr>
        <p:txBody>
          <a:bodyPr>
            <a:normAutofit fontScale="92500" lnSpcReduction="10000"/>
          </a:bodyPr>
          <a:lstStyle/>
          <a:p>
            <a:r>
              <a:rPr lang="ru-RU" sz="2000" b="1" dirty="0" smtClean="0"/>
              <a:t>Доверительные отношения.</a:t>
            </a:r>
          </a:p>
          <a:p>
            <a:r>
              <a:rPr lang="ru-RU" sz="2000" b="1" dirty="0" smtClean="0"/>
              <a:t>Отсутствие оппозиции «я» - «вы».</a:t>
            </a:r>
          </a:p>
          <a:p>
            <a:r>
              <a:rPr lang="ru-RU" sz="2000" b="1" dirty="0" smtClean="0"/>
              <a:t>Разновидности беседы: «вопрос – ответ», «тезис – антитезис», провокационные вопросы, высказывания, стимулирующие эмоциональный отклик, мыслительный процесс.</a:t>
            </a:r>
          </a:p>
          <a:p>
            <a:r>
              <a:rPr lang="ru-RU" sz="2000" b="1" dirty="0" smtClean="0"/>
              <a:t>Следить за ходом беседы, чтобы она не ушла в сторону.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4197673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с текстом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smtClean="0"/>
              <a:t>Текст </a:t>
            </a:r>
            <a:r>
              <a:rPr lang="ru-RU" b="1" dirty="0"/>
              <a:t>и</a:t>
            </a:r>
            <a:r>
              <a:rPr lang="ru-RU" b="1" dirty="0" smtClean="0"/>
              <a:t>спользуется как иллюстрация, биографические справки.</a:t>
            </a:r>
          </a:p>
          <a:p>
            <a:r>
              <a:rPr lang="ru-RU" b="1" dirty="0" smtClean="0"/>
              <a:t>Используется для поиска нужной информации.</a:t>
            </a:r>
          </a:p>
          <a:p>
            <a:r>
              <a:rPr lang="ru-RU" b="1" dirty="0" smtClean="0"/>
              <a:t>Для заполнения таблицы( по заготовкам учителя).</a:t>
            </a:r>
          </a:p>
          <a:p>
            <a:r>
              <a:rPr lang="ru-RU" sz="2000" b="1" dirty="0" smtClean="0"/>
              <a:t> Текстового материала не должно быть много, на 2-3 минуты.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31686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Работа с иллюстрацией(ИКТ)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/>
              <a:t>Для эмоционального восприятия.</a:t>
            </a:r>
          </a:p>
          <a:p>
            <a:r>
              <a:rPr lang="ru-RU" sz="2000" b="1" dirty="0" smtClean="0"/>
              <a:t>Для визуального наблюдения.</a:t>
            </a:r>
          </a:p>
          <a:p>
            <a:r>
              <a:rPr lang="ru-RU" sz="2000" b="1" dirty="0" smtClean="0"/>
              <a:t>Для ассоциативного ряда.</a:t>
            </a:r>
          </a:p>
          <a:p>
            <a:r>
              <a:rPr lang="ru-RU" sz="2000" b="1" dirty="0" smtClean="0"/>
              <a:t>Материал для презентации отбирать тщательно, готовить анимационные сноски, ссылки. 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8476186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71</TotalTime>
  <Words>348</Words>
  <Application>Microsoft Office PowerPoint</Application>
  <PresentationFormat>Экран (4:3)</PresentationFormat>
  <Paragraphs>56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Кутюр</vt:lpstr>
      <vt:lpstr>УРОК - ИМПРОВИЗАЦИЯ</vt:lpstr>
      <vt:lpstr>Особенности жанра</vt:lpstr>
      <vt:lpstr>ЦЕЛЬ ПОДОБНЫХ УРОКОВ</vt:lpstr>
      <vt:lpstr>Работа с темой</vt:lpstr>
      <vt:lpstr>Примеры тем</vt:lpstr>
      <vt:lpstr>Методические предложения</vt:lpstr>
      <vt:lpstr>Беседа на уроке</vt:lpstr>
      <vt:lpstr>Работа с текстом</vt:lpstr>
      <vt:lpstr>Работа с иллюстрацией(ИКТ)</vt:lpstr>
      <vt:lpstr>Творческая мастерская</vt:lpstr>
      <vt:lpstr>Речь учителя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- ИМПРОВИЗАЦИЯ</dc:title>
  <dc:creator>зав1</dc:creator>
  <cp:lastModifiedBy>зав1</cp:lastModifiedBy>
  <cp:revision>7</cp:revision>
  <dcterms:created xsi:type="dcterms:W3CDTF">2012-10-18T00:57:33Z</dcterms:created>
  <dcterms:modified xsi:type="dcterms:W3CDTF">2012-10-18T02:08:58Z</dcterms:modified>
</cp:coreProperties>
</file>