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6703-8DE3-4F5E-A37B-9E1550E1B5F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8371-5209-412C-9CA4-61ACCB51CB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4"/>
          </a:xfrm>
        </p:spPr>
        <p:txBody>
          <a:bodyPr/>
          <a:lstStyle/>
          <a:p>
            <a:r>
              <a:rPr lang="ru-RU" dirty="0" smtClean="0"/>
              <a:t>Опера – самый значительный жанр вокальной музыки.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op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424936" cy="475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Опера – это спектакль, рассказанный при помощи пения.</a:t>
            </a:r>
            <a:endParaRPr lang="ru-RU" dirty="0"/>
          </a:p>
        </p:txBody>
      </p:sp>
      <p:pic>
        <p:nvPicPr>
          <p:cNvPr id="4" name="Содержимое 3" descr="susan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024336" cy="2268252"/>
          </a:xfrm>
        </p:spPr>
      </p:pic>
      <p:pic>
        <p:nvPicPr>
          <p:cNvPr id="5" name="Рисунок 4" descr="1-я часть_shot0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4408917" cy="3306688"/>
          </a:xfrm>
          <a:prstGeom prst="rect">
            <a:avLst/>
          </a:prstGeom>
        </p:spPr>
      </p:pic>
      <p:pic>
        <p:nvPicPr>
          <p:cNvPr id="6" name="Рисунок 5" descr="DETAIL_PICTURE_560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97296"/>
            <a:ext cx="3706768" cy="2760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Оперные театры мира</a:t>
            </a:r>
            <a:endParaRPr lang="ru-RU" dirty="0"/>
          </a:p>
        </p:txBody>
      </p:sp>
      <p:pic>
        <p:nvPicPr>
          <p:cNvPr id="4" name="Содержимое 3" descr="information_items_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114743" cy="2736304"/>
          </a:xfrm>
        </p:spPr>
      </p:pic>
      <p:pic>
        <p:nvPicPr>
          <p:cNvPr id="5" name="Рисунок 4" descr="ЛА СКАЛА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05064"/>
            <a:ext cx="4300131" cy="2619772"/>
          </a:xfrm>
          <a:prstGeom prst="rect">
            <a:avLst/>
          </a:prstGeom>
        </p:spPr>
      </p:pic>
      <p:pic>
        <p:nvPicPr>
          <p:cNvPr id="6" name="Рисунок 5" descr="ПАРИЖ ГРАНД-ОПЕ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4616455" cy="2698428"/>
          </a:xfrm>
          <a:prstGeom prst="rect">
            <a:avLst/>
          </a:prstGeom>
        </p:spPr>
      </p:pic>
      <p:pic>
        <p:nvPicPr>
          <p:cNvPr id="7" name="Рисунок 6" descr="СИДНЕЙ-ОПЕРНЫЙ ТЕАТР.jpg"/>
          <p:cNvPicPr>
            <a:picLocks noChangeAspect="1"/>
          </p:cNvPicPr>
          <p:nvPr/>
        </p:nvPicPr>
        <p:blipFill>
          <a:blip r:embed="rId5" cstate="print"/>
          <a:srcRect t="6514" r="30884" b="4841"/>
          <a:stretch>
            <a:fillRect/>
          </a:stretch>
        </p:blipFill>
        <p:spPr>
          <a:xfrm>
            <a:off x="4788024" y="908720"/>
            <a:ext cx="3908591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А СКА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352925" cy="2933700"/>
          </a:xfrm>
          <a:prstGeom prst="rect">
            <a:avLst/>
          </a:prstGeom>
        </p:spPr>
      </p:pic>
      <p:pic>
        <p:nvPicPr>
          <p:cNvPr id="5" name="Рисунок 4" descr="ЛАСКАЛА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492896"/>
            <a:ext cx="5803900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Мариинской театр в Санкт-Петербурге</a:t>
            </a:r>
            <a:endParaRPr lang="ru-RU" dirty="0"/>
          </a:p>
        </p:txBody>
      </p:sp>
      <p:pic>
        <p:nvPicPr>
          <p:cNvPr id="4" name="Содержимое 3" descr="ПИТЕР МАРИ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344586" cy="4149080"/>
          </a:xfrm>
        </p:spPr>
      </p:pic>
      <p:pic>
        <p:nvPicPr>
          <p:cNvPr id="5" name="Рисунок 4" descr="МАРИИНСКИЙ ПИТ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08720"/>
            <a:ext cx="5545179" cy="3327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театр в Москве</a:t>
            </a:r>
            <a:endParaRPr lang="ru-RU" dirty="0"/>
          </a:p>
        </p:txBody>
      </p:sp>
      <p:pic>
        <p:nvPicPr>
          <p:cNvPr id="4" name="Содержимое 3" descr="Bolshoi_Thea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739640" cy="2977896"/>
          </a:xfrm>
        </p:spPr>
      </p:pic>
      <p:pic>
        <p:nvPicPr>
          <p:cNvPr id="5" name="Рисунок 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563609"/>
            <a:ext cx="4283968" cy="429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М.И.Глинка опера «Руслан и Людмила» </a:t>
            </a:r>
            <a:endParaRPr lang="ru-RU" dirty="0"/>
          </a:p>
        </p:txBody>
      </p:sp>
      <p:pic>
        <p:nvPicPr>
          <p:cNvPr id="4" name="Содержимое 3" descr="РУС ЛЮ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70892"/>
            <a:ext cx="7992888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Увертюра – вступление к опере</a:t>
            </a:r>
            <a:endParaRPr lang="ru-RU" dirty="0"/>
          </a:p>
        </p:txBody>
      </p:sp>
      <p:pic>
        <p:nvPicPr>
          <p:cNvPr id="4" name="Содержимое 3" descr="РУ Л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20490"/>
            <a:ext cx="8064895" cy="53732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Опера – самый значительный жанр вокальной музыки.</vt:lpstr>
      <vt:lpstr>Опера – это спектакль, рассказанный при помощи пения.</vt:lpstr>
      <vt:lpstr>Оперные театры мира</vt:lpstr>
      <vt:lpstr>Слайд 4</vt:lpstr>
      <vt:lpstr>Мариинской театр в Санкт-Петербурге</vt:lpstr>
      <vt:lpstr>Большой театр в Москве</vt:lpstr>
      <vt:lpstr>М.И.Глинка опера «Руслан и Людмила» </vt:lpstr>
      <vt:lpstr>Увертюра – вступление к опере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 – самый значительный жанр вокальной музыки.</dc:title>
  <dc:creator>user</dc:creator>
  <cp:lastModifiedBy>user</cp:lastModifiedBy>
  <cp:revision>3</cp:revision>
  <dcterms:created xsi:type="dcterms:W3CDTF">2012-01-11T17:43:28Z</dcterms:created>
  <dcterms:modified xsi:type="dcterms:W3CDTF">2012-01-11T18:10:29Z</dcterms:modified>
</cp:coreProperties>
</file>