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0" d="100"/>
          <a:sy n="30" d="100"/>
        </p:scale>
        <p:origin x="-984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Родители в жизни школы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Подготовила:</a:t>
            </a:r>
          </a:p>
          <a:p>
            <a:r>
              <a:rPr lang="ru-RU" dirty="0" smtClean="0"/>
              <a:t>Учитель технологии </a:t>
            </a:r>
          </a:p>
          <a:p>
            <a:r>
              <a:rPr lang="ru-RU" dirty="0" smtClean="0"/>
              <a:t>Котлярова С.В.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Посадка саженцев совместно с родителями</a:t>
            </a:r>
            <a:endParaRPr lang="ru-RU" dirty="0"/>
          </a:p>
        </p:txBody>
      </p:sp>
      <p:pic>
        <p:nvPicPr>
          <p:cNvPr id="1026" name="Picture 2" descr="I:\МОЯ АТТЕСТАЦИЯ 20154\документы сканирование\рдители саженцев 0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" y="1381158"/>
            <a:ext cx="3932238" cy="2687571"/>
          </a:xfrm>
          <a:prstGeom prst="rect">
            <a:avLst/>
          </a:prstGeom>
          <a:noFill/>
        </p:spPr>
      </p:pic>
      <p:pic>
        <p:nvPicPr>
          <p:cNvPr id="1027" name="Picture 3" descr="I:\МОЯ АТТЕСТАЦИЯ 20154\документы сканирование\посадка саженцев 0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3960" y="530225"/>
            <a:ext cx="3235029" cy="4389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Экологическая акция «Чистый родник»</a:t>
            </a:r>
            <a:endParaRPr lang="ru-RU" dirty="0"/>
          </a:p>
        </p:txBody>
      </p:sp>
      <p:pic>
        <p:nvPicPr>
          <p:cNvPr id="2050" name="Picture 2" descr="I:\МОЯ АТТЕСТАЦИЯ 20154\документы сканирование\роднок1 0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" y="1429789"/>
            <a:ext cx="3932238" cy="2590309"/>
          </a:xfrm>
          <a:prstGeom prst="rect">
            <a:avLst/>
          </a:prstGeom>
          <a:noFill/>
        </p:spPr>
      </p:pic>
      <p:pic>
        <p:nvPicPr>
          <p:cNvPr id="2051" name="Picture 3" descr="I:\МОЯ АТТЕСТАЦИЯ 20154\документы сканирование\чистый рдник 0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5555" y="530225"/>
            <a:ext cx="3191839" cy="4389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Экологическая акция «Чистый родник»</a:t>
            </a:r>
            <a:endParaRPr lang="ru-RU" dirty="0"/>
          </a:p>
        </p:txBody>
      </p:sp>
      <p:pic>
        <p:nvPicPr>
          <p:cNvPr id="3074" name="Picture 2" descr="I:\ьььььььььььььь\DSC0524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" y="1463501"/>
            <a:ext cx="3932238" cy="2522885"/>
          </a:xfrm>
          <a:prstGeom prst="rect">
            <a:avLst/>
          </a:prstGeom>
          <a:noFill/>
        </p:spPr>
      </p:pic>
      <p:pic>
        <p:nvPicPr>
          <p:cNvPr id="3075" name="Picture 3" descr="I:\ьььььььььььььь\DSC0524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6150" y="1250950"/>
            <a:ext cx="3930650" cy="29479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Экологическая акция «Посади дерево»</a:t>
            </a:r>
            <a:endParaRPr lang="ru-RU" dirty="0"/>
          </a:p>
        </p:txBody>
      </p:sp>
      <p:pic>
        <p:nvPicPr>
          <p:cNvPr id="4098" name="Picture 2" descr="I:\ьььььььььььььь\посадка деревьев 11б\IMG_002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4429" y="530225"/>
            <a:ext cx="3292079" cy="4389438"/>
          </a:xfrm>
          <a:prstGeom prst="rect">
            <a:avLst/>
          </a:prstGeom>
          <a:noFill/>
        </p:spPr>
      </p:pic>
      <p:pic>
        <p:nvPicPr>
          <p:cNvPr id="4099" name="Picture 3" descr="I:\ьььььььььььььь\посадка деревьев 11б\IMG_002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5435" y="530225"/>
            <a:ext cx="3292079" cy="4389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</TotalTime>
  <Words>34</Words>
  <Application>Microsoft Office PowerPoint</Application>
  <PresentationFormat>Экран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Аспект</vt:lpstr>
      <vt:lpstr>Родители в жизни школы</vt:lpstr>
      <vt:lpstr>Посадка саженцев совместно с родителями</vt:lpstr>
      <vt:lpstr>Экологическая акция «Чистый родник»</vt:lpstr>
      <vt:lpstr>Экологическая акция «Чистый родник»</vt:lpstr>
      <vt:lpstr>Экологическая акция «Посади дерево»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Родители в жизни школы</dc:title>
  <dc:creator>User</dc:creator>
  <cp:lastModifiedBy>User</cp:lastModifiedBy>
  <cp:revision>3</cp:revision>
  <dcterms:created xsi:type="dcterms:W3CDTF">2015-01-26T13:18:47Z</dcterms:created>
  <dcterms:modified xsi:type="dcterms:W3CDTF">2015-01-26T13:33:34Z</dcterms:modified>
</cp:coreProperties>
</file>