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</p:sldMasterIdLst>
  <p:sldIdLst>
    <p:sldId id="256" r:id="rId4"/>
    <p:sldId id="264" r:id="rId5"/>
    <p:sldId id="268" r:id="rId6"/>
    <p:sldId id="270" r:id="rId7"/>
    <p:sldId id="272" r:id="rId8"/>
    <p:sldId id="271" r:id="rId9"/>
    <p:sldId id="285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2" r:id="rId19"/>
    <p:sldId id="281" r:id="rId20"/>
    <p:sldId id="286" r:id="rId21"/>
    <p:sldId id="283" r:id="rId22"/>
    <p:sldId id="284" r:id="rId23"/>
    <p:sldId id="267" r:id="rId24"/>
    <p:sldId id="26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split orient="vert"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CD8A650-519A-4CEF-9A1D-F4D71F8C980B}" type="datetimeFigureOut">
              <a:rPr lang="ru-RU" smtClean="0"/>
              <a:pPr/>
              <a:t>09.08.2012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6FA2347-0720-4639-8EFB-A0BFE6FB5A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split orient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" TargetMode="External"/><Relationship Id="rId13" Type="http://schemas.openxmlformats.org/officeDocument/2006/relationships/hyperlink" Target="http://www.sakha-info.ru/" TargetMode="External"/><Relationship Id="rId18" Type="http://schemas.openxmlformats.org/officeDocument/2006/relationships/hyperlink" Target="http://foretime.ru/" TargetMode="External"/><Relationship Id="rId3" Type="http://schemas.openxmlformats.org/officeDocument/2006/relationships/hyperlink" Target="http://img15.nnm.ru/" TargetMode="External"/><Relationship Id="rId7" Type="http://schemas.openxmlformats.org/officeDocument/2006/relationships/hyperlink" Target="http://pics.livejournal.com/" TargetMode="External"/><Relationship Id="rId12" Type="http://schemas.openxmlformats.org/officeDocument/2006/relationships/hyperlink" Target="http://www.izvestia64.ru/" TargetMode="External"/><Relationship Id="rId17" Type="http://schemas.openxmlformats.org/officeDocument/2006/relationships/hyperlink" Target="http://img515.imageshack.us/" TargetMode="External"/><Relationship Id="rId2" Type="http://schemas.openxmlformats.org/officeDocument/2006/relationships/slideLayout" Target="../slideLayouts/slideLayout15.xml"/><Relationship Id="rId16" Type="http://schemas.openxmlformats.org/officeDocument/2006/relationships/hyperlink" Target="http://img0.liveinternet.ru/" TargetMode="External"/><Relationship Id="rId20" Type="http://schemas.openxmlformats.org/officeDocument/2006/relationships/hyperlink" Target="http://www.russia-today.ru/" TargetMode="External"/><Relationship Id="rId1" Type="http://schemas.openxmlformats.org/officeDocument/2006/relationships/themeOverride" Target="../theme/themeOverride5.xml"/><Relationship Id="rId6" Type="http://schemas.openxmlformats.org/officeDocument/2006/relationships/hyperlink" Target="http://www.buehler-hd.de/" TargetMode="External"/><Relationship Id="rId11" Type="http://schemas.openxmlformats.org/officeDocument/2006/relationships/hyperlink" Target="http://www.ionb.ru/" TargetMode="External"/><Relationship Id="rId5" Type="http://schemas.openxmlformats.org/officeDocument/2006/relationships/hyperlink" Target="http://css.ffclub.ru/" TargetMode="External"/><Relationship Id="rId15" Type="http://schemas.openxmlformats.org/officeDocument/2006/relationships/hyperlink" Target="http://f2.foto.rambler.ru/" TargetMode="External"/><Relationship Id="rId10" Type="http://schemas.openxmlformats.org/officeDocument/2006/relationships/hyperlink" Target="http://www.1945-2010.info/" TargetMode="External"/><Relationship Id="rId19" Type="http://schemas.openxmlformats.org/officeDocument/2006/relationships/hyperlink" Target="http://www.moscowvision.ru/" TargetMode="External"/><Relationship Id="rId4" Type="http://schemas.openxmlformats.org/officeDocument/2006/relationships/hyperlink" Target="http://pobeg007.narod.ru/" TargetMode="External"/><Relationship Id="rId9" Type="http://schemas.openxmlformats.org/officeDocument/2006/relationships/hyperlink" Target="http://photo.fabrikaglamura.ru/" TargetMode="External"/><Relationship Id="rId14" Type="http://schemas.openxmlformats.org/officeDocument/2006/relationships/hyperlink" Target="http://mnogoclipov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Сжатые фотки\Рисунок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52400"/>
            <a:ext cx="8458200" cy="3505200"/>
          </a:xfr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pPr lvl="0" algn="r"/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Защита </a:t>
            </a:r>
            <a:r>
              <a:rPr lang="ru-RU" sz="4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Calibri" pitchFamily="34" charset="0"/>
                <a:cs typeface="Times New Roman" pitchFamily="18" charset="0"/>
              </a:rPr>
              <a:t>Отчества </a:t>
            </a:r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Calibri" pitchFamily="34" charset="0"/>
                <a:cs typeface="Times New Roman" pitchFamily="18" charset="0"/>
              </a:rPr>
              <a:t>– </a:t>
            </a:r>
            <a:b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Calibri" pitchFamily="34" charset="0"/>
                <a:cs typeface="Times New Roman" pitchFamily="18" charset="0"/>
              </a:rPr>
              <a:t>многонациональная традиция </a:t>
            </a:r>
            <a:b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народа России</a:t>
            </a:r>
            <a:endParaRPr lang="ru-RU" sz="4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685800"/>
          </a:xfrm>
        </p:spPr>
        <p:txBody>
          <a:bodyPr>
            <a:noAutofit/>
          </a:bodyPr>
          <a:lstStyle/>
          <a:p>
            <a:pPr algn="l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Художник Панфилов В.Е. Александр Матросов</a:t>
            </a:r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Сжатые фотки\Рисунок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" y="600075"/>
            <a:ext cx="9086850" cy="62579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3"/>
          <p:cNvSpPr txBox="1">
            <a:spLocks/>
          </p:cNvSpPr>
          <p:nvPr/>
        </p:nvSpPr>
        <p:spPr>
          <a:xfrm>
            <a:off x="381000" y="5943600"/>
            <a:ext cx="4038600" cy="685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Памятник А. Матросову                    в городе Великие Луки</a:t>
            </a:r>
          </a:p>
        </p:txBody>
      </p:sp>
      <p:sp>
        <p:nvSpPr>
          <p:cNvPr id="10" name="Содержимое 3"/>
          <p:cNvSpPr txBox="1">
            <a:spLocks/>
          </p:cNvSpPr>
          <p:nvPr/>
        </p:nvSpPr>
        <p:spPr>
          <a:xfrm>
            <a:off x="4876800" y="5943600"/>
            <a:ext cx="3962400" cy="685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Памятник А. Матросову                   в городе Уфе</a:t>
            </a:r>
          </a:p>
        </p:txBody>
      </p:sp>
      <p:pic>
        <p:nvPicPr>
          <p:cNvPr id="10242" name="Picture 2" descr="D:\Сжатые фотки\Рисунок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4038600" cy="5620431"/>
          </a:xfrm>
          <a:prstGeom prst="rect">
            <a:avLst/>
          </a:prstGeom>
          <a:noFill/>
        </p:spPr>
      </p:pic>
      <p:pic>
        <p:nvPicPr>
          <p:cNvPr id="10243" name="Picture 3" descr="D:\Сжатые фотки\Рисунок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228600"/>
            <a:ext cx="3933249" cy="5562599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Сжатые фотки\Рисунок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187"/>
            <a:ext cx="9144000" cy="68751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3810000" cy="373380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г.Уфа . </a:t>
            </a:r>
            <a:b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Парк Победы. </a:t>
            </a:r>
            <a:b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Памятник </a:t>
            </a:r>
            <a:b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Александру </a:t>
            </a:r>
            <a:b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Матросову и </a:t>
            </a:r>
            <a:b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Миннигали</a:t>
            </a: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Губайдуллину</a:t>
            </a:r>
            <a:endParaRPr lang="ru-RU" sz="28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D:\Сжатые фотки\Рисунок1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62600" y="152400"/>
            <a:ext cx="3321560" cy="397351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Сжатые фотки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63828" cy="6858001"/>
          </a:xfrm>
          <a:prstGeom prst="rect">
            <a:avLst/>
          </a:prstGeom>
          <a:noFill/>
        </p:spPr>
      </p:pic>
      <p:pic>
        <p:nvPicPr>
          <p:cNvPr id="12290" name="Picture 2" descr="D:\Сжатые фотки\Рисунок1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73175" y="576263"/>
            <a:ext cx="6596063" cy="57054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Сжатые фотки\Рисунок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276600"/>
            <a:ext cx="7696200" cy="18288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МИНУТА </a:t>
            </a:r>
            <a:b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МОЛЧАНИЯ</a:t>
            </a:r>
            <a:endParaRPr lang="ru-RU" sz="4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Сжатые фотки\Рисунок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121"/>
            <a:ext cx="9144000" cy="6865121"/>
          </a:xfrm>
          <a:prstGeom prst="rect">
            <a:avLst/>
          </a:prstGeom>
          <a:noFill/>
        </p:spPr>
      </p:pic>
      <p:pic>
        <p:nvPicPr>
          <p:cNvPr id="20483" name="Picture 3" descr="D:\Сжатые фотки\Рисунок2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8200" y="228600"/>
            <a:ext cx="4297363" cy="4651375"/>
          </a:xfrm>
          <a:prstGeom prst="rect">
            <a:avLst/>
          </a:prstGeom>
          <a:noFill/>
        </p:spPr>
      </p:pic>
      <p:pic>
        <p:nvPicPr>
          <p:cNvPr id="20484" name="Picture 4" descr="D:\Сжатые фотки\Рисунок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4038600"/>
            <a:ext cx="2530475" cy="25916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Сжатые фотки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63828" cy="6858001"/>
          </a:xfrm>
          <a:prstGeom prst="rect">
            <a:avLst/>
          </a:prstGeom>
          <a:noFill/>
        </p:spPr>
      </p:pic>
      <p:pic>
        <p:nvPicPr>
          <p:cNvPr id="21507" name="Picture 3" descr="D:\Сжатые фотки\Рисунок2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73175" y="576263"/>
            <a:ext cx="6596063" cy="57054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 descr="D:\Сжатые фотки\Рисунок3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586"/>
            <a:ext cx="9144000" cy="685958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Сжатые фотки\Рисунок2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0" y="304800"/>
            <a:ext cx="7848600" cy="6086019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Сжатые фотки\Рисунок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52400"/>
            <a:ext cx="4572000" cy="4572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114800"/>
            <a:ext cx="7696200" cy="2438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n w="1905"/>
                <a:solidFill>
                  <a:schemeClr val="tx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>
                <a:ln w="1905"/>
                <a:solidFill>
                  <a:schemeClr val="tx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«Многонациональная летопись Великой Отечественной войны».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Сжатые фотки\Рисунок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4495800" cy="5287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Давайте почитаем </a:t>
            </a:r>
          </a:p>
          <a:p>
            <a:pPr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Страницы дневника.</a:t>
            </a:r>
          </a:p>
          <a:p>
            <a:pPr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О многом мы узнаем</a:t>
            </a:r>
          </a:p>
          <a:p>
            <a:pPr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Из них, наверняка.</a:t>
            </a:r>
          </a:p>
          <a:p>
            <a:pPr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Потрёпанный и толстый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Дневник военных лет</a:t>
            </a:r>
          </a:p>
          <a:p>
            <a:pPr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На многие вопросы</a:t>
            </a:r>
          </a:p>
          <a:p>
            <a:pPr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Times New Roman" pitchFamily="18" charset="0"/>
              </a:rPr>
              <a:t>Сумеет дать ответ.</a:t>
            </a:r>
          </a:p>
          <a:p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953000" y="1371600"/>
            <a:ext cx="4191000" cy="49831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Как враг был уничтожен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,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Как 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жили на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войне,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Седой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дневник поможет</a:t>
            </a:r>
          </a:p>
          <a:p>
            <a:pPr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Узнать тебе и мне.</a:t>
            </a:r>
          </a:p>
          <a:p>
            <a:pPr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 </a:t>
            </a:r>
          </a:p>
          <a:p>
            <a:pPr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О Родине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могучей,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Сильней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которой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нет…</a:t>
            </a:r>
          </a:p>
          <a:p>
            <a:pPr>
              <a:buNone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Нас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многому научит</a:t>
            </a:r>
          </a:p>
          <a:p>
            <a:pPr>
              <a:buNone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Дневник военных лет.</a:t>
            </a:r>
          </a:p>
          <a:p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ДНЕВНИК  ВОЕННЫХ  ЛЕТ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Сжатые фотки\Рисунок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28600" y="228600"/>
            <a:ext cx="4038600" cy="6629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Листаем мы страницы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Военных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дневников,</a:t>
            </a:r>
          </a:p>
          <a:p>
            <a:pPr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оживают лица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«Товарищей бойцов».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мужестве и силе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Прекрасных этих лиц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видим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всю Россию,</a:t>
            </a:r>
          </a:p>
          <a:p>
            <a:pPr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которой нет границ.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Россию, где народы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братья и друзья.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Сороковые годы…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Единая семья!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876800" y="152400"/>
            <a:ext cx="4038600" cy="6705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Могучим братским строем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Сквозь всю войну прошли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Бессмертные герои –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Сыны своей земли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None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«Война не повторится…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 велика!» -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Нам шелестят страницы</a:t>
            </a:r>
          </a:p>
          <a:p>
            <a:pPr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Седого дневника.</a:t>
            </a:r>
          </a:p>
          <a:p>
            <a:endParaRPr lang="ru-RU" sz="2400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Сжатые фотки\Рисунок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342"/>
            <a:ext cx="9144000" cy="6862342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5800" y="3886200"/>
            <a:ext cx="8229600" cy="2971800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r">
              <a:spcBef>
                <a:spcPct val="0"/>
              </a:spcBef>
              <a:defRPr/>
            </a:pPr>
            <a:r>
              <a:rPr kumimoji="0" lang="ru-RU" sz="4800" b="1" i="1" u="none" strike="noStrike" kern="1200" normalizeH="0" baseline="0" noProof="0" dirty="0" smtClean="0">
                <a:ln w="11430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Book Antiqua" pitchFamily="18" charset="0"/>
                <a:ea typeface="Calibri" pitchFamily="34" charset="0"/>
                <a:cs typeface="Times New Roman" pitchFamily="18" charset="0"/>
              </a:rPr>
              <a:t>ЗАЩИТА ОТЕЧЕСТВА– </a:t>
            </a:r>
            <a:br>
              <a:rPr kumimoji="0" lang="ru-RU" sz="4800" b="1" i="1" u="none" strike="noStrike" kern="1200" normalizeH="0" baseline="0" noProof="0" dirty="0" smtClean="0">
                <a:ln w="11430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Book Antiqua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800" b="1" i="1" dirty="0" smtClean="0">
                <a:ln w="11430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 Antiqua" pitchFamily="18" charset="0"/>
                <a:ea typeface="Calibri" pitchFamily="34" charset="0"/>
                <a:cs typeface="Times New Roman" pitchFamily="18" charset="0"/>
              </a:rPr>
              <a:t> многонациональная традиция </a:t>
            </a:r>
            <a:r>
              <a:rPr kumimoji="0" lang="ru-RU" sz="4800" b="1" i="1" u="none" strike="noStrike" kern="1200" normalizeH="0" baseline="0" noProof="0" dirty="0" smtClean="0">
                <a:ln w="11430"/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Book Antiqua" pitchFamily="18" charset="0"/>
                <a:ea typeface="Calibri" pitchFamily="34" charset="0"/>
                <a:cs typeface="Times New Roman" pitchFamily="18" charset="0"/>
              </a:rPr>
              <a:t>народа России</a:t>
            </a:r>
            <a:endParaRPr kumimoji="0" lang="ru-RU" sz="4800" b="1" i="1" u="none" strike="noStrike" kern="1200" normalizeH="0" baseline="0" noProof="0" dirty="0" smtClean="0">
              <a:ln w="11430"/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Book Antiqu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62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составлении презентации использованы </a:t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материалы следующих сайтов: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76400"/>
            <a:ext cx="4651248" cy="46817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http://img15.nnm.ru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http://pobeg007.narod.ru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http://css.ffclub.ru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http://www.buehler-hd.de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http://pics.livejournal.com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http://img-fotki.yandex.ru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http://photo.fabrikaglamura.ru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http://www.1945-2010.info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http://www.ionb.ru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676400"/>
            <a:ext cx="4038600" cy="43769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http://www.izvestia64.ru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http://www.sakha-info.ru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u="sng" dirty="0">
                <a:latin typeface="Times New Roman" pitchFamily="18" charset="0"/>
                <a:cs typeface="Times New Roman" pitchFamily="18" charset="0"/>
                <a:hlinkClick r:id="rId14"/>
              </a:rPr>
              <a:t>http://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mnogoclipov.com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http://f2.foto.rambler.ru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http://img0.liveinternet.ru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http://img515.imageshack.us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http://foretime.ru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9"/>
              </a:rPr>
              <a:t>http://www.moscowvision.ru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0"/>
              </a:rPr>
              <a:t>http://www.russia-today.ru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22 июня 1941 года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D:\Сжатые фотки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371600"/>
            <a:ext cx="7639050" cy="4943475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Сжатые фотки\Рисунок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04800"/>
            <a:ext cx="5429693" cy="6096000"/>
          </a:xfrm>
          <a:prstGeom prst="rect">
            <a:avLst/>
          </a:prstGeom>
          <a:noFill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email">
            <a:lum contrast="20000"/>
          </a:blip>
          <a:srcRect/>
          <a:stretch>
            <a:fillRect/>
          </a:stretch>
        </p:blipFill>
        <p:spPr bwMode="auto">
          <a:xfrm rot="788251">
            <a:off x="5218900" y="383682"/>
            <a:ext cx="3676650" cy="2609571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05400" y="4114800"/>
            <a:ext cx="3657600" cy="241246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Сжатые фотки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63828" cy="6858001"/>
          </a:xfrm>
          <a:prstGeom prst="rect">
            <a:avLst/>
          </a:prstGeom>
          <a:noFill/>
        </p:spPr>
      </p:pic>
      <p:pic>
        <p:nvPicPr>
          <p:cNvPr id="1027" name="Picture 3" descr="D:\Сжатые фотки\Рисунок1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98588" y="731838"/>
            <a:ext cx="6345237" cy="5394325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Сжатые фотки\Рисунок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3188" y="103188"/>
            <a:ext cx="8936037" cy="6650037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Сжатые фотки\Рисунок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743200" y="152400"/>
            <a:ext cx="6172200" cy="670560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35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мужество и героизм </a:t>
            </a:r>
            <a:endParaRPr lang="ru-RU" sz="35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звания Героя </a:t>
            </a:r>
            <a:r>
              <a:rPr lang="ru-RU" sz="35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Советского Союза </a:t>
            </a:r>
            <a:endParaRPr lang="ru-RU" sz="35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5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фронтах войны </a:t>
            </a:r>
            <a:endParaRPr lang="ru-RU" sz="35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были удостоены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11600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человек:</a:t>
            </a:r>
          </a:p>
          <a:p>
            <a:pPr algn="ctr">
              <a:buNone/>
            </a:pP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8160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русских,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2069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украинцев, </a:t>
            </a:r>
          </a:p>
          <a:p>
            <a:pPr algn="ctr">
              <a:buNone/>
            </a:pP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309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белорусов,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161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татар, </a:t>
            </a:r>
          </a:p>
          <a:p>
            <a:pPr algn="ctr">
              <a:buNone/>
            </a:pP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104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евреев,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96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казахов, </a:t>
            </a:r>
          </a:p>
          <a:p>
            <a:pPr algn="ctr">
              <a:buNone/>
            </a:pP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90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грузин,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90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армян,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69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узбеков, </a:t>
            </a:r>
          </a:p>
          <a:p>
            <a:pPr algn="ctr">
              <a:buNone/>
            </a:pP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61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мордвин,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44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чувашей, </a:t>
            </a:r>
          </a:p>
          <a:p>
            <a:pPr algn="ctr">
              <a:buNone/>
            </a:pP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43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азербайджанцев,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39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башкир, </a:t>
            </a:r>
          </a:p>
          <a:p>
            <a:pPr algn="ctr">
              <a:buNone/>
            </a:pP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осетин,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марийцев,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туркмен,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литовцев,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таджиков, </a:t>
            </a:r>
          </a:p>
          <a:p>
            <a:pPr algn="ctr">
              <a:buNone/>
            </a:pP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латышей,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киргизов,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удмуртов,</a:t>
            </a:r>
          </a:p>
          <a:p>
            <a:pPr algn="ctr">
              <a:buNone/>
            </a:pP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карелов,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эстонцев,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калмыков, </a:t>
            </a:r>
          </a:p>
          <a:p>
            <a:pPr algn="ctr">
              <a:buNone/>
            </a:pP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кабардинцев 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адыгейцев, </a:t>
            </a:r>
          </a:p>
          <a:p>
            <a:pPr algn="ctr">
              <a:buNone/>
            </a:pP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абхазцев,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якутов, </a:t>
            </a:r>
            <a:r>
              <a:rPr lang="ru-RU" sz="35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5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молдаван.</a:t>
            </a:r>
            <a:endParaRPr lang="ru-RU" sz="35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D:\Сжатые фотки\Рисунок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2400"/>
            <a:ext cx="2390775" cy="3448050"/>
          </a:xfrm>
          <a:prstGeom prst="rect">
            <a:avLst/>
          </a:prstGeom>
          <a:noFill/>
        </p:spPr>
      </p:pic>
      <p:pic>
        <p:nvPicPr>
          <p:cNvPr id="6148" name="Picture 4" descr="D:\Сжатые фотки\Рисунок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5200"/>
            <a:ext cx="2409825" cy="3352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Сжатые фотки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63828" cy="6858001"/>
          </a:xfrm>
          <a:prstGeom prst="rect">
            <a:avLst/>
          </a:prstGeom>
          <a:noFill/>
        </p:spPr>
      </p:pic>
      <p:pic>
        <p:nvPicPr>
          <p:cNvPr id="7171" name="Picture 3" descr="D:\Сжатые фотки\Рисунок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73175" y="576263"/>
            <a:ext cx="6596063" cy="57054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Сжатые фотки\Рисунок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2400" y="228600"/>
            <a:ext cx="4114800" cy="6508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Александр Матвеевич Матросов 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родился 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февраля 1924 г. </a:t>
            </a:r>
          </a:p>
          <a:p>
            <a:pPr algn="ctr"/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Днепропетровске.</a:t>
            </a:r>
          </a:p>
          <a:p>
            <a:pPr algn="ctr"/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Героически погиб 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27 февраля 1943 г. 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бою в районе деревни Чернушки</a:t>
            </a:r>
          </a:p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Псковской области.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Сжатые фотки\Рисунок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533400"/>
            <a:ext cx="4191000" cy="56682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9">
    <a:dk1>
      <a:sysClr val="windowText" lastClr="000000"/>
    </a:dk1>
    <a:lt1>
      <a:sysClr val="window" lastClr="FFFFFF"/>
    </a:lt1>
    <a:dk2>
      <a:srgbClr val="E36C09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Другая 2">
    <a:dk1>
      <a:sysClr val="windowText" lastClr="000000"/>
    </a:dk1>
    <a:lt1>
      <a:sysClr val="window" lastClr="FFFFFF"/>
    </a:lt1>
    <a:dk2>
      <a:srgbClr val="FBD5B5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Другая 11">
    <a:dk1>
      <a:sysClr val="windowText" lastClr="000000"/>
    </a:dk1>
    <a:lt1>
      <a:sysClr val="window" lastClr="FFFFFF"/>
    </a:lt1>
    <a:dk2>
      <a:srgbClr val="8DB3E2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5.xml><?xml version="1.0" encoding="utf-8"?>
<a:themeOverride xmlns:a="http://schemas.openxmlformats.org/drawingml/2006/main">
  <a:clrScheme name="Другая 2">
    <a:dk1>
      <a:sysClr val="windowText" lastClr="000000"/>
    </a:dk1>
    <a:lt1>
      <a:sysClr val="window" lastClr="FFFFFF"/>
    </a:lt1>
    <a:dk2>
      <a:srgbClr val="FBD5B5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183</Words>
  <Application>Microsoft Office PowerPoint</Application>
  <PresentationFormat>Экран (4:3)</PresentationFormat>
  <Paragraphs>108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Тема Office</vt:lpstr>
      <vt:lpstr>Официальная</vt:lpstr>
      <vt:lpstr>Трек</vt:lpstr>
      <vt:lpstr>Защита Отчества –  многонациональная традиция  народа России</vt:lpstr>
      <vt:lpstr>ДНЕВНИК  ВОЕННЫХ  ЛЕТ</vt:lpstr>
      <vt:lpstr>22 июня 1941 года</vt:lpstr>
      <vt:lpstr>Слайд 4</vt:lpstr>
      <vt:lpstr>Слайд 5</vt:lpstr>
      <vt:lpstr>Слайд 6</vt:lpstr>
      <vt:lpstr>Слайд 7</vt:lpstr>
      <vt:lpstr>Слайд 8</vt:lpstr>
      <vt:lpstr>Слайд 9</vt:lpstr>
      <vt:lpstr>Художник Панфилов В.Е. Александр Матросов</vt:lpstr>
      <vt:lpstr>Слайд 11</vt:lpstr>
      <vt:lpstr>г.Уфа .  Парк Победы.  Памятник  Александру  Матросову и  Миннигали  Губайдуллину</vt:lpstr>
      <vt:lpstr>Слайд 13</vt:lpstr>
      <vt:lpstr>МИНУТА  МОЛЧАНИЯ</vt:lpstr>
      <vt:lpstr>Слайд 15</vt:lpstr>
      <vt:lpstr>Слайд 16</vt:lpstr>
      <vt:lpstr>Слайд 17</vt:lpstr>
      <vt:lpstr>Слайд 18</vt:lpstr>
      <vt:lpstr> «Многонациональная летопись Великой Отечественной войны».</vt:lpstr>
      <vt:lpstr>Слайд 20</vt:lpstr>
      <vt:lpstr>Слайд 21</vt:lpstr>
      <vt:lpstr>При составлении презентации использованы  материалы следующих сайтов: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надя </dc:creator>
  <cp:lastModifiedBy>надя </cp:lastModifiedBy>
  <cp:revision>124</cp:revision>
  <dcterms:created xsi:type="dcterms:W3CDTF">2012-02-12T15:57:43Z</dcterms:created>
  <dcterms:modified xsi:type="dcterms:W3CDTF">2012-08-09T17:53:08Z</dcterms:modified>
</cp:coreProperties>
</file>