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Фотоотчет</a:t>
            </a:r>
            <a:r>
              <a:rPr lang="ru-RU" dirty="0" smtClean="0"/>
              <a:t> о </a:t>
            </a:r>
            <a:r>
              <a:rPr lang="ru-RU" smtClean="0"/>
              <a:t>посещении школьниками  </a:t>
            </a:r>
            <a:br>
              <a:rPr lang="ru-RU" smtClean="0"/>
            </a:br>
            <a:r>
              <a:rPr lang="ru-RU" smtClean="0"/>
              <a:t>выставок в музеи</a:t>
            </a:r>
            <a:br>
              <a:rPr lang="ru-RU" smtClean="0"/>
            </a:br>
            <a:r>
              <a:rPr lang="ru-RU" smtClean="0"/>
              <a:t>30.09.2014г.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886200"/>
            <a:ext cx="8215370" cy="1752600"/>
          </a:xfrm>
        </p:spPr>
        <p:txBody>
          <a:bodyPr>
            <a:normAutofit/>
          </a:bodyPr>
          <a:lstStyle/>
          <a:p>
            <a:r>
              <a:rPr lang="ru-RU" b="1" dirty="0" smtClean="0"/>
              <a:t>Организатор мероприятия</a:t>
            </a:r>
          </a:p>
          <a:p>
            <a:r>
              <a:rPr lang="ru-RU" b="1" dirty="0" smtClean="0"/>
              <a:t>Котлярова С.В.</a:t>
            </a:r>
          </a:p>
          <a:p>
            <a:r>
              <a:rPr lang="ru-RU" b="1" dirty="0" smtClean="0"/>
              <a:t>Учитель МБОУ МО г. Нягань «СОШ № 4»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Рогачев Б.Д.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530352"/>
            <a:ext cx="482966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 выставке «Корабли моей гавани» школьники могли ознакомиться с работами – кораблями 18 -20 веков выполненными своими руками- Рогачевым Б.Д.</a:t>
            </a:r>
            <a:endParaRPr lang="ru-RU" dirty="0"/>
          </a:p>
        </p:txBody>
      </p:sp>
      <p:pic>
        <p:nvPicPr>
          <p:cNvPr id="2050" name="Picture 2" descr="C:\Users\Рахамимова\Desktop\музей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2571769" cy="4556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«Корабли моей гавани»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Ребятам очень понравилась работа «Титаник».</a:t>
            </a:r>
            <a:endParaRPr lang="ru-RU" dirty="0"/>
          </a:p>
        </p:txBody>
      </p:sp>
      <p:pic>
        <p:nvPicPr>
          <p:cNvPr id="1026" name="Picture 2" descr="C:\Users\Рахамимова\Desktop\музей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438169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Рахамимова\Desktop\музей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71810"/>
            <a:ext cx="3560763" cy="2097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«Корабли моей гавани»</a:t>
            </a:r>
            <a:endParaRPr lang="ru-RU" dirty="0"/>
          </a:p>
        </p:txBody>
      </p:sp>
      <p:pic>
        <p:nvPicPr>
          <p:cNvPr id="7" name="Picture 3" descr="C:\Users\Рахамимова\Desktop\музей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1594" y="671668"/>
            <a:ext cx="6846849" cy="3904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«Жизнь народов ханты и манси»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530352"/>
            <a:ext cx="4901098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 выставке «Жизнь народов ханты и манси» школьники ознакомились с бытом, обычаями северных народов. </a:t>
            </a:r>
            <a:endParaRPr lang="ru-RU" dirty="0"/>
          </a:p>
        </p:txBody>
      </p:sp>
      <p:pic>
        <p:nvPicPr>
          <p:cNvPr id="3074" name="Picture 2" descr="C:\Users\Рахамимова\Desktop\музей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2132219" cy="3779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«Жизнь народов ханты и манси»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Сувениры  музея малочисленных народов севера, особенно праздника «Вороний день» очень понравились школьникам.</a:t>
            </a:r>
            <a:endParaRPr lang="ru-RU" dirty="0"/>
          </a:p>
        </p:txBody>
      </p:sp>
      <p:pic>
        <p:nvPicPr>
          <p:cNvPr id="4098" name="Picture 2" descr="C:\Users\Рахамимова\Desktop\музей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3000396" cy="3904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«Жизнь народов ханты и манси»</a:t>
            </a:r>
            <a:endParaRPr lang="ru-RU" dirty="0"/>
          </a:p>
        </p:txBody>
      </p:sp>
      <p:pic>
        <p:nvPicPr>
          <p:cNvPr id="5122" name="Picture 2" descr="C:\Users\Рахамимова\Desktop\музей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0349" y="1024160"/>
            <a:ext cx="1920240" cy="3401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Рахамимова\Desktop\музей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99402" y="530225"/>
            <a:ext cx="1844146" cy="4389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</TotalTime>
  <Words>119</Words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Фотоотчет о посещении школьниками   выставок в музеи 30.09.2014г. </vt:lpstr>
      <vt:lpstr>Рогачев Б.Д.</vt:lpstr>
      <vt:lpstr>«Корабли моей гавани»</vt:lpstr>
      <vt:lpstr>«Корабли моей гавани»</vt:lpstr>
      <vt:lpstr>«Жизнь народов ханты и манси»</vt:lpstr>
      <vt:lpstr>«Жизнь народов ханты и манси»</vt:lpstr>
      <vt:lpstr>«Жизнь народов ханты и манси»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о посещении выставок в музеи</dc:title>
  <dc:creator>Рахамимова</dc:creator>
  <cp:lastModifiedBy>Рахамимова</cp:lastModifiedBy>
  <cp:revision>16</cp:revision>
  <dcterms:created xsi:type="dcterms:W3CDTF">2015-01-31T13:46:44Z</dcterms:created>
  <dcterms:modified xsi:type="dcterms:W3CDTF">2015-01-31T14:02:48Z</dcterms:modified>
</cp:coreProperties>
</file>