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Тренинг личного роста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Знакомство – придумай имя, которым бы ты хотел, что бы тебя называли.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Вспомни: какое конкретное доброе дело вы, сделали вчера? Кому сказали доброе слово?</a:t>
            </a:r>
          </a:p>
          <a:p>
            <a:r>
              <a:rPr lang="ru-RU" dirty="0" smtClean="0"/>
              <a:t>Мое физическое «Я». Запишите свои основные физические показатели: цвет глаз, волос, объем груди, талии, размер обуви, одежды, головного убора.</a:t>
            </a:r>
          </a:p>
          <a:p>
            <a:r>
              <a:rPr lang="ru-RU" dirty="0" smtClean="0"/>
              <a:t>«Свет, мой зеркальце, скажи…» Кто «Я»?</a:t>
            </a:r>
          </a:p>
          <a:p>
            <a:r>
              <a:rPr lang="ru-RU" dirty="0" smtClean="0"/>
              <a:t>Придумай себе ласковое имя.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Скажи мне кто твой друг? Перечислить 10 – 12 особенностей. Участники группы должны угадать кто он. </a:t>
            </a:r>
          </a:p>
          <a:p>
            <a:r>
              <a:rPr lang="ru-RU" dirty="0" smtClean="0"/>
              <a:t>Мои сильные стороны. Напишите Что вы любите и </a:t>
            </a:r>
            <a:r>
              <a:rPr lang="ru-RU" dirty="0" err="1" smtClean="0"/>
              <a:t>ценните</a:t>
            </a:r>
            <a:r>
              <a:rPr lang="ru-RU" dirty="0" smtClean="0"/>
              <a:t> в себе. </a:t>
            </a:r>
          </a:p>
          <a:p>
            <a:r>
              <a:rPr lang="ru-RU" dirty="0" smtClean="0"/>
              <a:t>Девиз – что я ценю в жизни, ради чего живу, чем дорожу.</a:t>
            </a:r>
          </a:p>
          <a:p>
            <a:r>
              <a:rPr lang="ru-RU" dirty="0" smtClean="0"/>
              <a:t>Автопортрет – подумайте о своих достоинствах и недостатках.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142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Тренинг личного роста</vt:lpstr>
      <vt:lpstr>Упражнения</vt:lpstr>
      <vt:lpstr>Упражнения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личного роста</dc:title>
  <cp:lastModifiedBy>User</cp:lastModifiedBy>
  <cp:revision>7</cp:revision>
  <dcterms:modified xsi:type="dcterms:W3CDTF">2015-01-02T16:16:00Z</dcterms:modified>
</cp:coreProperties>
</file>