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4" r:id="rId11"/>
    <p:sldId id="266" r:id="rId12"/>
    <p:sldId id="267" r:id="rId13"/>
    <p:sldId id="271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66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34CD-47AE-4752-BA4F-99C1349E1FF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3241-011D-4EC0-A07D-02E752E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2768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дистанционного обучения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1" descr="C:\Users\пользователь\Desktop\imagesCA2ELA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69674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hemist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78631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Интернет-проект по экологии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>2008-2009 год, 9 класс. Команда «</a:t>
            </a:r>
            <a:r>
              <a:rPr lang="en-US" dirty="0" smtClean="0"/>
              <a:t>Queens</a:t>
            </a:r>
            <a:r>
              <a:rPr lang="ru-RU" dirty="0" smtClean="0"/>
              <a:t>», приняла участие в 2-х турах</a:t>
            </a:r>
          </a:p>
          <a:p>
            <a:r>
              <a:rPr lang="ru-RU" dirty="0" smtClean="0"/>
              <a:t>Команда получила сертификат участника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Учитель химии\Рабочий стол\Фото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86066" cy="433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«Созвездие-2010»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Проект</a:t>
            </a:r>
            <a:r>
              <a:rPr lang="ru-RU" dirty="0" smtClean="0"/>
              <a:t> «Лекарственные растения </a:t>
            </a:r>
            <a:r>
              <a:rPr lang="ru-RU" dirty="0" err="1" smtClean="0"/>
              <a:t>Благодарненского</a:t>
            </a:r>
            <a:r>
              <a:rPr lang="ru-RU" dirty="0" smtClean="0"/>
              <a:t> района» выполнила ученица 9Г класса Арефьева Ксения.</a:t>
            </a:r>
          </a:p>
          <a:p>
            <a:r>
              <a:rPr lang="ru-RU" b="1" dirty="0" smtClean="0"/>
              <a:t>Проект</a:t>
            </a:r>
            <a:r>
              <a:rPr lang="ru-RU" dirty="0" smtClean="0"/>
              <a:t> «Редкие и исчезающие виды окрестностей г. Благодарного» выполнила ученица 9Г класса Савельева Лена.</a:t>
            </a:r>
          </a:p>
          <a:p>
            <a:r>
              <a:rPr lang="ru-RU" dirty="0" smtClean="0"/>
              <a:t>Результат – участие.</a:t>
            </a:r>
          </a:p>
          <a:p>
            <a:r>
              <a:rPr lang="ru-RU" b="1" dirty="0" smtClean="0"/>
              <a:t>Учитель Шейкина М.А.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66"/>
                </a:solidFill>
              </a:rPr>
              <a:t>Дистанционный образовательный центр «</a:t>
            </a:r>
            <a:r>
              <a:rPr lang="ru-RU" sz="4000" b="1" i="1" dirty="0" err="1" smtClean="0">
                <a:solidFill>
                  <a:srgbClr val="FF0066"/>
                </a:solidFill>
              </a:rPr>
              <a:t>Эйдос</a:t>
            </a:r>
            <a:r>
              <a:rPr lang="ru-RU" sz="4000" b="1" i="1" dirty="0" smtClean="0">
                <a:solidFill>
                  <a:srgbClr val="FF0066"/>
                </a:solidFill>
              </a:rPr>
              <a:t>»</a:t>
            </a:r>
            <a:endParaRPr lang="ru-RU" sz="40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Результаты участия в олимпиаде по     химии</a:t>
            </a:r>
          </a:p>
          <a:p>
            <a:r>
              <a:rPr lang="ru-RU" dirty="0" smtClean="0"/>
              <a:t>2005г Фатнева Мария – лауреат в </a:t>
            </a:r>
            <a:r>
              <a:rPr lang="ru-RU" sz="2800" dirty="0" smtClean="0"/>
              <a:t>номинации</a:t>
            </a:r>
          </a:p>
          <a:p>
            <a:r>
              <a:rPr lang="ru-RU" dirty="0" smtClean="0"/>
              <a:t>2008г </a:t>
            </a:r>
            <a:r>
              <a:rPr lang="ru-RU" dirty="0"/>
              <a:t>Литвин Юлия – 2 </a:t>
            </a:r>
            <a:r>
              <a:rPr lang="ru-RU" dirty="0" smtClean="0"/>
              <a:t>место</a:t>
            </a:r>
          </a:p>
          <a:p>
            <a:r>
              <a:rPr lang="ru-RU" dirty="0" smtClean="0"/>
              <a:t>2010г  </a:t>
            </a:r>
            <a:r>
              <a:rPr lang="ru-RU" dirty="0" err="1"/>
              <a:t>Душин</a:t>
            </a:r>
            <a:r>
              <a:rPr lang="ru-RU" dirty="0"/>
              <a:t> Виктор – 2 </a:t>
            </a:r>
            <a:r>
              <a:rPr lang="ru-RU" dirty="0" smtClean="0"/>
              <a:t>место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87044" name="Picture 4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338637"/>
            <a:ext cx="1701800" cy="2519363"/>
          </a:xfrm>
          <a:prstGeom prst="rect">
            <a:avLst/>
          </a:prstGeom>
          <a:noFill/>
        </p:spPr>
      </p:pic>
      <p:pic>
        <p:nvPicPr>
          <p:cNvPr id="87045" name="Picture 5" descr="SWScan00006"/>
          <p:cNvPicPr>
            <a:picLocks noChangeAspect="1" noChangeArrowheads="1"/>
          </p:cNvPicPr>
          <p:nvPr/>
        </p:nvPicPr>
        <p:blipFill>
          <a:blip r:embed="rId3" cstate="print"/>
          <a:srcRect l="4889" t="8708" r="3506"/>
          <a:stretch>
            <a:fillRect/>
          </a:stretch>
        </p:blipFill>
        <p:spPr bwMode="auto">
          <a:xfrm>
            <a:off x="7236296" y="980728"/>
            <a:ext cx="1628775" cy="1803400"/>
          </a:xfrm>
          <a:prstGeom prst="rect">
            <a:avLst/>
          </a:prstGeom>
          <a:noFill/>
        </p:spPr>
      </p:pic>
      <p:pic>
        <p:nvPicPr>
          <p:cNvPr id="87046" name="Picture 6" descr="DSC01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613" y="3716338"/>
            <a:ext cx="1998662" cy="266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Международная олимпиада по основам наук по предмету химия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Литвин Юлия, 10Б класс</a:t>
            </a:r>
          </a:p>
          <a:p>
            <a:r>
              <a:rPr lang="ru-RU" b="1" dirty="0" smtClean="0"/>
              <a:t>Высшая лига</a:t>
            </a:r>
          </a:p>
          <a:p>
            <a:r>
              <a:rPr lang="en-US" b="1" dirty="0" smtClean="0"/>
              <a:t>III </a:t>
            </a:r>
            <a:r>
              <a:rPr lang="ru-RU" b="1" dirty="0" smtClean="0"/>
              <a:t>этапа</a:t>
            </a:r>
          </a:p>
          <a:p>
            <a:r>
              <a:rPr lang="ru-RU" b="1" dirty="0" smtClean="0"/>
              <a:t>Уральский государственный педагогический университет,                 г. Екатеринбург</a:t>
            </a:r>
          </a:p>
          <a:p>
            <a:r>
              <a:rPr lang="ru-RU" b="1" dirty="0" smtClean="0"/>
              <a:t>2010-2011 </a:t>
            </a:r>
            <a:r>
              <a:rPr lang="ru-RU" b="1" dirty="0" err="1" smtClean="0"/>
              <a:t>уч</a:t>
            </a:r>
            <a:r>
              <a:rPr lang="ru-RU" b="1" dirty="0" smtClean="0"/>
              <a:t>. год</a:t>
            </a:r>
          </a:p>
        </p:txBody>
      </p:sp>
      <p:pic>
        <p:nvPicPr>
          <p:cNvPr id="1026" name="Picture 2" descr="F:\Литвин международная олимпиа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88024" y="1628798"/>
            <a:ext cx="3744416" cy="468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ЕГЭ 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0590" y="1600200"/>
            <a:ext cx="32318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Использование тренажера к ЕГЭ для учащихся 11-классов по химии и биологии           в </a:t>
            </a:r>
            <a:r>
              <a:rPr lang="en-US" sz="3600" dirty="0" smtClean="0"/>
              <a:t>on-line </a:t>
            </a:r>
            <a:r>
              <a:rPr lang="ru-RU" sz="3600" dirty="0" smtClean="0"/>
              <a:t>форме.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Дистанционное обучение </a:t>
            </a:r>
            <a:r>
              <a:rPr lang="ru-RU" dirty="0" smtClean="0"/>
              <a:t>– тип обучения, основанный на образовательном взаимодействии удаленных друг от друга педагогов и учащихся.</a:t>
            </a:r>
          </a:p>
          <a:p>
            <a:r>
              <a:rPr lang="ru-RU" b="1" dirty="0" smtClean="0"/>
              <a:t>Дистанционное обучение </a:t>
            </a:r>
            <a:r>
              <a:rPr lang="ru-RU" dirty="0" smtClean="0"/>
              <a:t>реализуется с помощью телекоммуникационных технологий и ресурсов сети Интернет.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дистанционных учебных технологий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Лекционно-семинарская технология</a:t>
            </a:r>
          </a:p>
          <a:p>
            <a:r>
              <a:rPr lang="ru-RU" dirty="0" smtClean="0"/>
              <a:t>Проектная технология</a:t>
            </a:r>
          </a:p>
          <a:p>
            <a:r>
              <a:rPr lang="ru-RU" dirty="0" err="1" smtClean="0"/>
              <a:t>Креативная</a:t>
            </a:r>
            <a:r>
              <a:rPr lang="ru-RU" dirty="0" smtClean="0"/>
              <a:t> технология</a:t>
            </a:r>
          </a:p>
          <a:p>
            <a:r>
              <a:rPr lang="ru-RU" dirty="0" smtClean="0"/>
              <a:t>Обучающая дистанционная конференция</a:t>
            </a:r>
          </a:p>
          <a:p>
            <a:r>
              <a:rPr lang="ru-RU" dirty="0" smtClean="0"/>
              <a:t>Организация </a:t>
            </a:r>
            <a:r>
              <a:rPr lang="en-US" dirty="0" smtClean="0"/>
              <a:t>Chat</a:t>
            </a:r>
            <a:r>
              <a:rPr lang="ru-RU" dirty="0" smtClean="0"/>
              <a:t>- </a:t>
            </a:r>
            <a:r>
              <a:rPr lang="ru-RU" dirty="0" smtClean="0"/>
              <a:t>занятий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дистанционного обучения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Чат – занятия </a:t>
            </a:r>
            <a:r>
              <a:rPr lang="ru-RU" dirty="0" smtClean="0"/>
              <a:t>– учебные занятия, осуществляемые с использованием </a:t>
            </a:r>
            <a:r>
              <a:rPr lang="ru-RU" dirty="0" err="1" smtClean="0"/>
              <a:t>чат-технологий</a:t>
            </a:r>
            <a:r>
              <a:rPr lang="ru-RU" dirty="0" smtClean="0"/>
              <a:t>. </a:t>
            </a:r>
            <a:r>
              <a:rPr lang="ru-RU" dirty="0" err="1" smtClean="0"/>
              <a:t>Чат-занятия</a:t>
            </a:r>
            <a:r>
              <a:rPr lang="ru-RU" dirty="0" smtClean="0"/>
              <a:t> проводятся синхронно, то есть все участники имеют одновременный доступ к чату.</a:t>
            </a:r>
          </a:p>
          <a:p>
            <a:r>
              <a:rPr lang="ru-RU" b="1" i="1" dirty="0" err="1" smtClean="0"/>
              <a:t>Веб</a:t>
            </a:r>
            <a:r>
              <a:rPr lang="ru-RU" b="1" i="1" dirty="0" smtClean="0"/>
              <a:t> – занятия </a:t>
            </a:r>
            <a:r>
              <a:rPr lang="ru-RU" dirty="0" smtClean="0"/>
              <a:t>– дистанционные уроки, конференции, семинары, деловые игры, лабораторные работы, практикумы и другие формы учебных занятий, проводимых с помощью средств телекоммуникаций и других возможностей «Всемирной паутины»</a:t>
            </a:r>
          </a:p>
          <a:p>
            <a:r>
              <a:rPr lang="ru-RU" b="1" i="1" dirty="0" smtClean="0"/>
              <a:t>Телеконференции.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ИКТ при дистанционном обучении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Дистанционные курсы</a:t>
            </a:r>
          </a:p>
          <a:p>
            <a:r>
              <a:rPr lang="ru-RU" dirty="0" smtClean="0"/>
              <a:t>Электронная почта </a:t>
            </a:r>
          </a:p>
          <a:p>
            <a:r>
              <a:rPr lang="ru-RU" dirty="0" smtClean="0"/>
              <a:t>Форум и </a:t>
            </a:r>
            <a:r>
              <a:rPr lang="ru-RU" dirty="0" err="1" smtClean="0"/>
              <a:t>блоги</a:t>
            </a:r>
            <a:endParaRPr lang="ru-RU" dirty="0" smtClean="0"/>
          </a:p>
          <a:p>
            <a:r>
              <a:rPr lang="ru-RU" dirty="0" smtClean="0"/>
              <a:t>Чат и </a:t>
            </a:r>
            <a:r>
              <a:rPr lang="en-US" dirty="0" smtClean="0"/>
              <a:t>ICQ</a:t>
            </a:r>
            <a:endParaRPr lang="ru-RU" dirty="0" smtClean="0"/>
          </a:p>
          <a:p>
            <a:r>
              <a:rPr lang="ru-RU" dirty="0" smtClean="0"/>
              <a:t>Теле- и видеоконференции</a:t>
            </a:r>
          </a:p>
          <a:p>
            <a:r>
              <a:rPr lang="en-US" dirty="0" smtClean="0"/>
              <a:t>Skype</a:t>
            </a:r>
            <a:endParaRPr lang="ru-RU" dirty="0" smtClean="0"/>
          </a:p>
          <a:p>
            <a:r>
              <a:rPr lang="ru-RU" dirty="0" err="1" smtClean="0"/>
              <a:t>Википедия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1" name="Picture 1" descr="C:\Users\пользователь\Desktop\imagesCAMKXH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3707904" cy="297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 по внедрению технологий ДО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На практике перечисленные технологии не обязательно присутствуют в чистом виде, возможно, их дополнение, чередование или интеграция. Учителя МО химии и биологии </a:t>
            </a:r>
            <a:r>
              <a:rPr lang="ru-RU" sz="2800" i="1" dirty="0" smtClean="0"/>
              <a:t>чаще всего применяют </a:t>
            </a:r>
            <a:endParaRPr lang="ru-RU" sz="2800" i="1" dirty="0" smtClean="0"/>
          </a:p>
          <a:p>
            <a:r>
              <a:rPr lang="ru-RU" sz="2800" i="1" dirty="0" smtClean="0"/>
              <a:t>Проектную технологию</a:t>
            </a:r>
          </a:p>
          <a:p>
            <a:r>
              <a:rPr lang="ru-RU" sz="2800" i="1" dirty="0" err="1" smtClean="0"/>
              <a:t>Креативную</a:t>
            </a:r>
            <a:r>
              <a:rPr lang="ru-RU" sz="2800" i="1" dirty="0" smtClean="0"/>
              <a:t> технологию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Ярославский Центр телекоммуникаций и информационных систем в образовании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Интернет- проект по химии</a:t>
            </a:r>
          </a:p>
          <a:p>
            <a:pPr eaLnBrk="1" hangingPunct="1">
              <a:defRPr/>
            </a:pPr>
            <a:r>
              <a:rPr lang="ru-RU" dirty="0" smtClean="0"/>
              <a:t>2007-2008 год, 8 класс. Команда «Поколение.</a:t>
            </a:r>
            <a:r>
              <a:rPr lang="en-US" dirty="0" err="1" smtClean="0"/>
              <a:t>ru</a:t>
            </a:r>
            <a:r>
              <a:rPr lang="ru-RU" dirty="0" smtClean="0"/>
              <a:t>», приняла участие в 1туре</a:t>
            </a:r>
          </a:p>
          <a:p>
            <a:pPr eaLnBrk="1" hangingPunct="1">
              <a:defRPr/>
            </a:pPr>
            <a:r>
              <a:rPr lang="ru-RU" dirty="0" smtClean="0"/>
              <a:t>2008-2009 год, 9 класс. Команда «Поколение.</a:t>
            </a:r>
            <a:r>
              <a:rPr lang="en-US" dirty="0" err="1" smtClean="0"/>
              <a:t>ru</a:t>
            </a:r>
            <a:r>
              <a:rPr lang="ru-RU" dirty="0" smtClean="0"/>
              <a:t>», приняла участие в 2-х турах</a:t>
            </a:r>
          </a:p>
          <a:p>
            <a:pPr eaLnBrk="1" hangingPunct="1">
              <a:defRPr/>
            </a:pPr>
            <a:r>
              <a:rPr lang="ru-RU" dirty="0" smtClean="0"/>
              <a:t>2008-2009 год, 11 класс. Команда «Алхимики», приняла участие в 2-х турах</a:t>
            </a:r>
          </a:p>
          <a:p>
            <a:pPr>
              <a:defRPr/>
            </a:pPr>
            <a:r>
              <a:rPr lang="ru-RU" dirty="0" smtClean="0"/>
              <a:t>2009-2010 год, 9 класс. Команды «</a:t>
            </a:r>
            <a:r>
              <a:rPr lang="ru-RU" dirty="0" err="1" smtClean="0"/>
              <a:t>Аватар</a:t>
            </a:r>
            <a:r>
              <a:rPr lang="ru-RU" dirty="0" smtClean="0"/>
              <a:t>», «В колбу смотрители» приняли участие в 2-х турах</a:t>
            </a:r>
          </a:p>
          <a:p>
            <a:pPr eaLnBrk="1" hangingPunct="1">
              <a:defRPr/>
            </a:pPr>
            <a:r>
              <a:rPr lang="ru-RU" b="1" dirty="0" smtClean="0"/>
              <a:t>Учителя: Левина Н.В., </a:t>
            </a:r>
            <a:r>
              <a:rPr lang="ru-RU" b="1" dirty="0" err="1" smtClean="0"/>
              <a:t>Забудская</a:t>
            </a:r>
            <a:r>
              <a:rPr lang="ru-RU" b="1" dirty="0" smtClean="0"/>
              <a:t> М.Я.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«Поколение.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33600"/>
            <a:ext cx="4572000" cy="3429000"/>
          </a:xfrm>
          <a:noFill/>
        </p:spPr>
      </p:pic>
      <p:pic>
        <p:nvPicPr>
          <p:cNvPr id="12292" name="Picture 6" descr="5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366712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«Алхимики»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4572000" cy="3429000"/>
          </a:xfrm>
          <a:noFill/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255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419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Технология дистанционного обучения</vt:lpstr>
      <vt:lpstr>Слайд 2</vt:lpstr>
      <vt:lpstr>Виды дистанционных учебных технологий</vt:lpstr>
      <vt:lpstr>Формы дистанционного обучения</vt:lpstr>
      <vt:lpstr>Средства ИКТ при дистанционном обучении</vt:lpstr>
      <vt:lpstr>Итоги работы по внедрению технологий ДО</vt:lpstr>
      <vt:lpstr>Ярославский Центр телекоммуникаций и информационных систем в образовании</vt:lpstr>
      <vt:lpstr>Команда «Поколение.ru» </vt:lpstr>
      <vt:lpstr>Команда «Алхимики»</vt:lpstr>
      <vt:lpstr>Слайд 10</vt:lpstr>
      <vt:lpstr>Слайд 11</vt:lpstr>
      <vt:lpstr>Всероссийская олимпиада «Созвездие-2010»</vt:lpstr>
      <vt:lpstr>Дистанционный образовательный центр «Эйдос»</vt:lpstr>
      <vt:lpstr> VII Международная олимпиада по основам наук по предмету химия</vt:lpstr>
      <vt:lpstr>Подготовка к ЕГЭ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дистанционного обучения</dc:title>
  <dc:creator>пользователь</dc:creator>
  <cp:lastModifiedBy>пользователь</cp:lastModifiedBy>
  <cp:revision>30</cp:revision>
  <dcterms:created xsi:type="dcterms:W3CDTF">2011-01-24T11:39:10Z</dcterms:created>
  <dcterms:modified xsi:type="dcterms:W3CDTF">2011-02-08T16:31:46Z</dcterms:modified>
</cp:coreProperties>
</file>