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60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BB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Photoshop\17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70892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BFBB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:\Photoshop\2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BFBB7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Photoshop\2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</p:sldLayoutIdLst>
  <p:transition>
    <p:wedg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FBFBB7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BFBB7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BFBB7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BFBB7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BFBB7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BFBB7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BFBB7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BFBB7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BFBB7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323850" y="836613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«Отечественная война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1812 года»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6013" y="2708275"/>
            <a:ext cx="6400800" cy="1224781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КРОССВОРД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3573016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Чебодаева</a:t>
            </a: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Вера Николаевна, учитель русского языка и литературы МБОУ </a:t>
            </a:r>
            <a:r>
              <a:rPr lang="ru-RU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Катановской</a:t>
            </a: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СОШ р. Хакасия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60648"/>
            <a:ext cx="6984776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E:\Photoshop\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7848872" cy="778098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вертикали: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Автор панорамы «Бородинская битва».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Месяц начала Отечественной войны.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Российский главнокомандующий во время Отечественной войны 1812 года.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Автор произведения, посвященного  одной из знаменитых битв.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Крупнейший центр снабжения французской армии.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Река, на которой произошла последняя  битва с армией Наполеона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Главный памятник Отечественной войны 1812 года – арка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 Сестра Александра I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Орудие, которое было спроектировано в 1779 году в Англии инженером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Гаскойном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Варшавское герцогство.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11. Первый российский город, захваченный французской армией.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Photoshop\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горизонтали: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764704"/>
            <a:ext cx="8301608" cy="5760640"/>
          </a:xfrm>
        </p:spPr>
        <p:txBody>
          <a:bodyPr/>
          <a:lstStyle/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1. Деревня, под которой произошло крупнейшее сражение с наполеоновской армией.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2. Самое короткое орудие, использованное русской артиллерией.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3. Специфическое артиллерийское орудие  русской армии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4. Месяц окончания войны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5. Дворец, в котором находится Военная галерея.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6. Военная одежда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7. Город, в котором на въезде и выезде стоят арки, как памятник Отечественной войне 1812 г.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Архитектор памятника «Манеж»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9. Режиссер фильма «Война и мир»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10.  Главнокомандующий 2-й Западной армией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11. Автор д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иорамы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«Сражение при Малоярославце 12/24 октября 1812 года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12.  Один из старейших родов войск дальнего боя.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13. Адмирал Дунайской армии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14. Мост – свидетель оставления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Москвы войсками и жителями в 1812 г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15. Союзник России в борьбе с Наполеоном.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16. Река, на которой произошла первая перестрелка с французами.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17.  Император Франции, развязавший  Отечественную войну.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E:\Photoshop\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60648"/>
            <a:ext cx="6840760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резентация кроссворд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кроссворда</Template>
  <TotalTime>159</TotalTime>
  <Words>292</Words>
  <Application>Microsoft Office PowerPoint</Application>
  <PresentationFormat>Экран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Презентация кроссворда</vt:lpstr>
      <vt:lpstr>«Отечественная война 1812 года»</vt:lpstr>
      <vt:lpstr>Слайд 2</vt:lpstr>
      <vt:lpstr>По вертикали:</vt:lpstr>
      <vt:lpstr>По горизонтали: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«Отечественная война 1812»</dc:title>
  <dc:creator>1</dc:creator>
  <cp:lastModifiedBy>1</cp:lastModifiedBy>
  <cp:revision>16</cp:revision>
  <dcterms:created xsi:type="dcterms:W3CDTF">2012-05-15T05:44:25Z</dcterms:created>
  <dcterms:modified xsi:type="dcterms:W3CDTF">2012-05-15T08:23:36Z</dcterms:modified>
</cp:coreProperties>
</file>